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comments/comment1.xml" ContentType="application/vnd.openxmlformats-officedocument.presentationml.comments+xml"/>
  <Override PartName="/ppt/slides/slide3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2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Author id="0" name="Tagir Minnakhmetov" initials="TM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381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FFFFFF">
              <a:alpha val="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FFFFFF">
              <a:alpha val="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FB"/>
          </a:solidFill>
        </a:fill>
      </a:tcStyle>
    </a:wholeTbl>
    <a:band2H>
      <a:tcTxStyle b="def" i="def"/>
      <a:tcStyle>
        <a:tcBdr/>
        <a:fill>
          <a:solidFill>
            <a:srgbClr val="E8EDF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comments" Target="comments/comment1.xml"/><Relationship Id="rId42" Type="http://schemas.openxmlformats.org/officeDocument/2006/relationships/slide" Target="slides/slide34.xml"/></Relationships>
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4-01-28T08:57:45.285" idx="1">
    <p:pos x="141" y="677"/>
    <p:text>не уверен в корректности</p:text>
    <p:extLst>
      <p:ext uri="{C676402C-5697-4E1C-873F-D02D1690AC5C}">
        <p15:threadingInfo xmlns:p15="http://schemas.microsoft.com/office/powerpoint/2012/main" timeZoneBias="-180"/>
      </p:ext>
    </p:extLst>
  </p:cm>
  <p:cm authorId="0" dt="2024-01-28T08:58:39.069" idx="2">
    <p:pos x="141" y="777"/>
    <p:text>перечислить ключевые?</p:text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5" name="Shape 57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3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1.pn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1.png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1.png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3.png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3.png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3.png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1.png"/></Relationships>
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3.png"/></Relationships>
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3.png"/></Relationships>
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11.png"/></Relationships>
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3.png"/></Relationships>
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11.png"/></Relationships>
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3.png"/></Relationships>
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11.png"/></Relationships>
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3.png"/></Relationships>
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11.png"/></Relationships>
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3.png"/></Relationships>
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3.png"/></Relationships>
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BOD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заголовка"/>
          <p:cNvSpPr txBox="1"/>
          <p:nvPr>
            <p:ph type="title"/>
          </p:nvPr>
        </p:nvSpPr>
        <p:spPr>
          <a:xfrm>
            <a:off x="224774" y="216699"/>
            <a:ext cx="8559302" cy="572702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24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3" name="Уровень текста 1…"/>
          <p:cNvSpPr txBox="1"/>
          <p:nvPr>
            <p:ph type="body" idx="1"/>
          </p:nvPr>
        </p:nvSpPr>
        <p:spPr>
          <a:xfrm>
            <a:off x="224774" y="1074799"/>
            <a:ext cx="8742001" cy="3875101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</a:lvl1pPr>
            <a:lvl2pPr>
              <a:lnSpc>
                <a:spcPct val="120000"/>
              </a:lnSpc>
            </a:lvl2pPr>
            <a:lvl3pPr>
              <a:lnSpc>
                <a:spcPct val="120000"/>
              </a:lnSpc>
            </a:lvl3pPr>
            <a:lvl4pPr>
              <a:lnSpc>
                <a:spcPct val="120000"/>
              </a:lnSpc>
            </a:lvl4pPr>
            <a:lvl5pPr>
              <a:lnSpc>
                <a:spcPct val="120000"/>
              </a:lnSpc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Текст заголовка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97" name="Уровень текста 1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8" name="Номер слайда"/>
          <p:cNvSpPr txBox="1"/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 lIns="91424" tIns="91424" rIns="91424" bIns="91424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Текст заголовка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06" name="Уровень текста 1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7" name="Номер слайда"/>
          <p:cNvSpPr txBox="1"/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 lIns="91424" tIns="91424" rIns="91424" bIns="91424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BODY_2_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Текст заголовка"/>
          <p:cNvSpPr txBox="1"/>
          <p:nvPr>
            <p:ph type="title"/>
          </p:nvPr>
        </p:nvSpPr>
        <p:spPr>
          <a:xfrm>
            <a:off x="232900" y="210675"/>
            <a:ext cx="8539800" cy="11274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24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15" name="Уровень текста 1…"/>
          <p:cNvSpPr txBox="1"/>
          <p:nvPr>
            <p:ph type="body" sz="quarter" idx="1"/>
          </p:nvPr>
        </p:nvSpPr>
        <p:spPr>
          <a:xfrm>
            <a:off x="232900" y="3456675"/>
            <a:ext cx="4011901" cy="1419001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</a:lvl1pPr>
            <a:lvl2pPr>
              <a:lnSpc>
                <a:spcPct val="120000"/>
              </a:lnSpc>
            </a:lvl2pPr>
            <a:lvl3pPr>
              <a:lnSpc>
                <a:spcPct val="120000"/>
              </a:lnSpc>
            </a:lvl3pPr>
            <a:lvl4pPr>
              <a:lnSpc>
                <a:spcPct val="120000"/>
              </a:lnSpc>
            </a:lvl4pPr>
            <a:lvl5pPr>
              <a:lnSpc>
                <a:spcPct val="120000"/>
              </a:lnSpc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16" name="Google Shape;53;p107"/>
          <p:cNvSpPr/>
          <p:nvPr>
            <p:ph type="pic" sz="quarter" idx="21"/>
          </p:nvPr>
        </p:nvSpPr>
        <p:spPr>
          <a:xfrm>
            <a:off x="369399" y="1338075"/>
            <a:ext cx="3634501" cy="2089500"/>
          </a:xfrm>
          <a:prstGeom prst="rect">
            <a:avLst/>
          </a:prstGeom>
          <a:ln w="19050">
            <a:solidFill>
              <a:srgbClr val="143091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7" name="Google Shape;54;p107"/>
          <p:cNvSpPr txBox="1"/>
          <p:nvPr>
            <p:ph type="body" sz="quarter" idx="22"/>
          </p:nvPr>
        </p:nvSpPr>
        <p:spPr>
          <a:xfrm>
            <a:off x="4760850" y="3456675"/>
            <a:ext cx="4011901" cy="14190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</a:p>
        </p:txBody>
      </p:sp>
      <p:sp>
        <p:nvSpPr>
          <p:cNvPr id="118" name="Google Shape;55;p107"/>
          <p:cNvSpPr/>
          <p:nvPr>
            <p:ph type="pic" sz="quarter" idx="23"/>
          </p:nvPr>
        </p:nvSpPr>
        <p:spPr>
          <a:xfrm>
            <a:off x="4897349" y="1338075"/>
            <a:ext cx="3634500" cy="2089500"/>
          </a:xfrm>
          <a:prstGeom prst="rect">
            <a:avLst/>
          </a:prstGeom>
          <a:ln w="19050">
            <a:solidFill>
              <a:srgbClr val="143091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BODY_2_2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Текст заголовка"/>
          <p:cNvSpPr txBox="1"/>
          <p:nvPr>
            <p:ph type="title"/>
          </p:nvPr>
        </p:nvSpPr>
        <p:spPr>
          <a:xfrm>
            <a:off x="232900" y="210675"/>
            <a:ext cx="8551200" cy="11274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24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27" name="Уровень текста 1…"/>
          <p:cNvSpPr txBox="1"/>
          <p:nvPr>
            <p:ph type="body" sz="half" idx="1"/>
          </p:nvPr>
        </p:nvSpPr>
        <p:spPr>
          <a:xfrm>
            <a:off x="232900" y="1233175"/>
            <a:ext cx="4011901" cy="3537001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</a:lvl1pPr>
            <a:lvl2pPr>
              <a:lnSpc>
                <a:spcPct val="120000"/>
              </a:lnSpc>
            </a:lvl2pPr>
            <a:lvl3pPr>
              <a:lnSpc>
                <a:spcPct val="120000"/>
              </a:lnSpc>
            </a:lvl3pPr>
            <a:lvl4pPr>
              <a:lnSpc>
                <a:spcPct val="120000"/>
              </a:lnSpc>
            </a:lvl4pPr>
            <a:lvl5pPr>
              <a:lnSpc>
                <a:spcPct val="120000"/>
              </a:lnSpc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28" name="Google Shape;59;p108"/>
          <p:cNvSpPr/>
          <p:nvPr>
            <p:ph type="pic" sz="half" idx="21"/>
          </p:nvPr>
        </p:nvSpPr>
        <p:spPr>
          <a:xfrm>
            <a:off x="4244799" y="1338075"/>
            <a:ext cx="4539301" cy="3432000"/>
          </a:xfrm>
          <a:prstGeom prst="rect">
            <a:avLst/>
          </a:prstGeom>
          <a:ln w="19050">
            <a:solidFill>
              <a:srgbClr val="143091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BODY_2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Текст заголовка"/>
          <p:cNvSpPr txBox="1"/>
          <p:nvPr>
            <p:ph type="title"/>
          </p:nvPr>
        </p:nvSpPr>
        <p:spPr>
          <a:xfrm>
            <a:off x="232900" y="215649"/>
            <a:ext cx="5503201" cy="11274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24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37" name="Уровень текста 1…"/>
          <p:cNvSpPr txBox="1"/>
          <p:nvPr>
            <p:ph type="body" sz="quarter" idx="1"/>
          </p:nvPr>
        </p:nvSpPr>
        <p:spPr>
          <a:xfrm>
            <a:off x="302275" y="2883799"/>
            <a:ext cx="2646000" cy="2066101"/>
          </a:xfrm>
          <a:prstGeom prst="rect">
            <a:avLst/>
          </a:prstGeom>
        </p:spPr>
        <p:txBody>
          <a:bodyPr/>
          <a:lstStyle>
            <a:lvl1pPr indent="-323850">
              <a:lnSpc>
                <a:spcPct val="120000"/>
              </a:lnSpc>
              <a:buSzPts val="1500"/>
              <a:defRPr sz="1500"/>
            </a:lvl1pPr>
            <a:lvl2pPr marL="1022927" indent="-406977">
              <a:lnSpc>
                <a:spcPct val="120000"/>
              </a:lnSpc>
              <a:buSzPts val="1500"/>
              <a:defRPr sz="1500"/>
            </a:lvl2pPr>
            <a:lvl3pPr marL="1480127" indent="-406977">
              <a:lnSpc>
                <a:spcPct val="120000"/>
              </a:lnSpc>
              <a:buSzPts val="1500"/>
              <a:defRPr sz="1500"/>
            </a:lvl3pPr>
            <a:lvl4pPr marL="1937327" indent="-406977">
              <a:lnSpc>
                <a:spcPct val="120000"/>
              </a:lnSpc>
              <a:buSzPts val="1500"/>
              <a:defRPr sz="1500"/>
            </a:lvl4pPr>
            <a:lvl5pPr marL="2394527" indent="-406977">
              <a:lnSpc>
                <a:spcPct val="120000"/>
              </a:lnSpc>
              <a:buSzPts val="1500"/>
              <a:defRPr sz="15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8" name="Google Shape;63;p109"/>
          <p:cNvSpPr txBox="1"/>
          <p:nvPr>
            <p:ph type="body" sz="quarter" idx="21"/>
          </p:nvPr>
        </p:nvSpPr>
        <p:spPr>
          <a:xfrm>
            <a:off x="3176275" y="2883799"/>
            <a:ext cx="2738400" cy="2066101"/>
          </a:xfrm>
          <a:prstGeom prst="rect">
            <a:avLst/>
          </a:prstGeom>
        </p:spPr>
        <p:txBody>
          <a:bodyPr/>
          <a:lstStyle/>
          <a:p>
            <a:pPr indent="-323850">
              <a:lnSpc>
                <a:spcPct val="120000"/>
              </a:lnSpc>
              <a:buSzPts val="1500"/>
              <a:defRPr sz="1500"/>
            </a:pPr>
          </a:p>
        </p:txBody>
      </p:sp>
      <p:sp>
        <p:nvSpPr>
          <p:cNvPr id="139" name="Google Shape;64;p109"/>
          <p:cNvSpPr txBox="1"/>
          <p:nvPr>
            <p:ph type="body" sz="quarter" idx="22"/>
          </p:nvPr>
        </p:nvSpPr>
        <p:spPr>
          <a:xfrm>
            <a:off x="6046825" y="2883799"/>
            <a:ext cx="2738400" cy="2091302"/>
          </a:xfrm>
          <a:prstGeom prst="rect">
            <a:avLst/>
          </a:prstGeom>
        </p:spPr>
        <p:txBody>
          <a:bodyPr/>
          <a:lstStyle/>
          <a:p>
            <a:pPr indent="-323850">
              <a:lnSpc>
                <a:spcPct val="120000"/>
              </a:lnSpc>
              <a:buSzPts val="1500"/>
              <a:defRPr sz="1500"/>
            </a:pPr>
          </a:p>
        </p:txBody>
      </p:sp>
      <p:pic>
        <p:nvPicPr>
          <p:cNvPr id="140" name="Google Shape;65;p109" descr="Google Shape;65;p10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01450" y="302400"/>
            <a:ext cx="2683775" cy="393350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Google Shape;66;p109"/>
          <p:cNvSpPr/>
          <p:nvPr>
            <p:ph type="pic" sz="quarter" idx="23"/>
          </p:nvPr>
        </p:nvSpPr>
        <p:spPr>
          <a:xfrm>
            <a:off x="360325" y="1079999"/>
            <a:ext cx="2683800" cy="1803901"/>
          </a:xfrm>
          <a:prstGeom prst="rect">
            <a:avLst/>
          </a:prstGeom>
          <a:ln w="19050">
            <a:solidFill>
              <a:srgbClr val="143091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2" name="Google Shape;67;p109"/>
          <p:cNvSpPr/>
          <p:nvPr>
            <p:ph type="pic" sz="quarter" idx="24"/>
          </p:nvPr>
        </p:nvSpPr>
        <p:spPr>
          <a:xfrm>
            <a:off x="3230900" y="1079999"/>
            <a:ext cx="2683801" cy="1803901"/>
          </a:xfrm>
          <a:prstGeom prst="rect">
            <a:avLst/>
          </a:prstGeom>
          <a:ln w="19050">
            <a:solidFill>
              <a:srgbClr val="143091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Google Shape;68;p109"/>
          <p:cNvSpPr/>
          <p:nvPr>
            <p:ph type="pic" sz="quarter" idx="25"/>
          </p:nvPr>
        </p:nvSpPr>
        <p:spPr>
          <a:xfrm>
            <a:off x="6101474" y="1079999"/>
            <a:ext cx="2683801" cy="1803901"/>
          </a:xfrm>
          <a:prstGeom prst="rect">
            <a:avLst/>
          </a:prstGeom>
          <a:ln w="19050">
            <a:solidFill>
              <a:srgbClr val="143091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5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APTION_ONLY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Текст заголовка"/>
          <p:cNvSpPr txBox="1"/>
          <p:nvPr>
            <p:ph type="title"/>
          </p:nvPr>
        </p:nvSpPr>
        <p:spPr>
          <a:xfrm>
            <a:off x="209450" y="175725"/>
            <a:ext cx="6180000" cy="19317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4000"/>
            </a:lvl1pPr>
          </a:lstStyle>
          <a:p>
            <a:pPr/>
            <a:r>
              <a:t>Текст заголовка</a:t>
            </a:r>
          </a:p>
        </p:txBody>
      </p:sp>
      <p:pic>
        <p:nvPicPr>
          <p:cNvPr id="160" name="Google Shape;74;p119" descr="Google Shape;74;p1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01450" y="302400"/>
            <a:ext cx="2683775" cy="393350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Текст заголовка"/>
          <p:cNvSpPr txBox="1"/>
          <p:nvPr>
            <p:ph type="title"/>
          </p:nvPr>
        </p:nvSpPr>
        <p:spPr>
          <a:xfrm>
            <a:off x="209425" y="179999"/>
            <a:ext cx="5660100" cy="20526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4000">
                <a:solidFill>
                  <a:srgbClr val="FEFAEE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69" name="Уровень текста 1…"/>
          <p:cNvSpPr txBox="1"/>
          <p:nvPr>
            <p:ph type="body" sz="quarter" idx="1"/>
          </p:nvPr>
        </p:nvSpPr>
        <p:spPr>
          <a:xfrm>
            <a:off x="250325" y="4132674"/>
            <a:ext cx="4911300" cy="817201"/>
          </a:xfrm>
          <a:prstGeom prst="rect">
            <a:avLst/>
          </a:prstGeom>
        </p:spPr>
        <p:txBody>
          <a:bodyPr/>
          <a:lstStyle>
            <a:lvl1pPr marL="342900" indent="-228600">
              <a:buClrTx/>
              <a:buSzTx/>
              <a:buFontTx/>
              <a:buNone/>
              <a:defRPr>
                <a:solidFill>
                  <a:srgbClr val="FEFAEE"/>
                </a:solidFill>
              </a:defRPr>
            </a:lvl1pPr>
            <a:lvl2pPr marL="342900" indent="254000">
              <a:buClrTx/>
              <a:buSzTx/>
              <a:buFontTx/>
              <a:buNone/>
              <a:defRPr>
                <a:solidFill>
                  <a:srgbClr val="FEFAEE"/>
                </a:solidFill>
              </a:defRPr>
            </a:lvl2pPr>
            <a:lvl3pPr marL="342900" indent="711200">
              <a:buClrTx/>
              <a:buSzTx/>
              <a:buFontTx/>
              <a:buNone/>
              <a:defRPr>
                <a:solidFill>
                  <a:srgbClr val="FEFAEE"/>
                </a:solidFill>
              </a:defRPr>
            </a:lvl3pPr>
            <a:lvl4pPr marL="342900" indent="1168400">
              <a:buClrTx/>
              <a:buSzTx/>
              <a:buFontTx/>
              <a:buNone/>
              <a:defRPr>
                <a:solidFill>
                  <a:srgbClr val="FEFAEE"/>
                </a:solidFill>
              </a:defRPr>
            </a:lvl4pPr>
            <a:lvl5pPr marL="342900" indent="1625600">
              <a:buClrTx/>
              <a:buSzTx/>
              <a:buFontTx/>
              <a:buNone/>
              <a:defRPr>
                <a:solidFill>
                  <a:srgbClr val="FEFAEE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170" name="Google Shape;79;p76" descr="Google Shape;79;p7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63025" y="1392774"/>
            <a:ext cx="4911151" cy="4911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Google Shape;80;p76" descr="Google Shape;80;p7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74450" y="298800"/>
            <a:ext cx="2709551" cy="397126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2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Текст заголовка"/>
          <p:cNvSpPr txBox="1"/>
          <p:nvPr>
            <p:ph type="title"/>
          </p:nvPr>
        </p:nvSpPr>
        <p:spPr>
          <a:xfrm>
            <a:off x="205550" y="181249"/>
            <a:ext cx="5444400" cy="20526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4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80" name="Уровень текста 1…"/>
          <p:cNvSpPr txBox="1"/>
          <p:nvPr>
            <p:ph type="body" sz="quarter" idx="1"/>
          </p:nvPr>
        </p:nvSpPr>
        <p:spPr>
          <a:xfrm>
            <a:off x="230749" y="1811550"/>
            <a:ext cx="4962001" cy="792601"/>
          </a:xfrm>
          <a:prstGeom prst="rect">
            <a:avLst/>
          </a:prstGeom>
        </p:spPr>
        <p:txBody>
          <a:bodyPr/>
          <a:lstStyle>
            <a:lvl1pPr marL="342900" indent="-228600">
              <a:buClrTx/>
              <a:buSzTx/>
              <a:buFontTx/>
              <a:buNone/>
              <a:defRPr sz="2400">
                <a:solidFill>
                  <a:srgbClr val="000000"/>
                </a:solidFill>
              </a:defRPr>
            </a:lvl1pPr>
            <a:lvl2pPr marL="342900" indent="254000">
              <a:buClrTx/>
              <a:buSzTx/>
              <a:buFontTx/>
              <a:buNone/>
              <a:defRPr sz="2400">
                <a:solidFill>
                  <a:srgbClr val="000000"/>
                </a:solidFill>
              </a:defRPr>
            </a:lvl2pPr>
            <a:lvl3pPr marL="342900" indent="711200">
              <a:buClrTx/>
              <a:buSzTx/>
              <a:buFontTx/>
              <a:buNone/>
              <a:defRPr sz="2400">
                <a:solidFill>
                  <a:srgbClr val="000000"/>
                </a:solidFill>
              </a:defRPr>
            </a:lvl3pPr>
            <a:lvl4pPr marL="342900" indent="1168400">
              <a:buClrTx/>
              <a:buSzTx/>
              <a:buFontTx/>
              <a:buNone/>
              <a:defRPr sz="2400">
                <a:solidFill>
                  <a:srgbClr val="000000"/>
                </a:solidFill>
              </a:defRPr>
            </a:lvl4pPr>
            <a:lvl5pPr marL="342900" indent="1625600">
              <a:buClrTx/>
              <a:buSzTx/>
              <a:buFontTx/>
              <a:buNone/>
              <a:defRPr sz="2400">
                <a:solidFill>
                  <a:srgbClr val="000000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181" name="Google Shape;85;p77" descr="Google Shape;85;p7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01450" y="302400"/>
            <a:ext cx="2683775" cy="393350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3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Текст заголовка"/>
          <p:cNvSpPr txBox="1"/>
          <p:nvPr>
            <p:ph type="title"/>
          </p:nvPr>
        </p:nvSpPr>
        <p:spPr>
          <a:xfrm>
            <a:off x="209425" y="179999"/>
            <a:ext cx="5583600" cy="20526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4000">
                <a:solidFill>
                  <a:srgbClr val="FEFAEE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90" name="Уровень текста 1…"/>
          <p:cNvSpPr txBox="1"/>
          <p:nvPr>
            <p:ph type="body" sz="quarter" idx="1"/>
          </p:nvPr>
        </p:nvSpPr>
        <p:spPr>
          <a:xfrm>
            <a:off x="229874" y="1811550"/>
            <a:ext cx="4911301" cy="792601"/>
          </a:xfrm>
          <a:prstGeom prst="rect">
            <a:avLst/>
          </a:prstGeom>
        </p:spPr>
        <p:txBody>
          <a:bodyPr/>
          <a:lstStyle>
            <a:lvl1pPr marL="342900" indent="-228600">
              <a:buClrTx/>
              <a:buSzTx/>
              <a:buFontTx/>
              <a:buNone/>
              <a:defRPr sz="2400">
                <a:solidFill>
                  <a:srgbClr val="FEFAEE"/>
                </a:solidFill>
              </a:defRPr>
            </a:lvl1pPr>
            <a:lvl2pPr marL="342900" indent="254000">
              <a:buClrTx/>
              <a:buSzTx/>
              <a:buFontTx/>
              <a:buNone/>
              <a:defRPr sz="2400">
                <a:solidFill>
                  <a:srgbClr val="FEFAEE"/>
                </a:solidFill>
              </a:defRPr>
            </a:lvl2pPr>
            <a:lvl3pPr marL="342900" indent="711200">
              <a:buClrTx/>
              <a:buSzTx/>
              <a:buFontTx/>
              <a:buNone/>
              <a:defRPr sz="2400">
                <a:solidFill>
                  <a:srgbClr val="FEFAEE"/>
                </a:solidFill>
              </a:defRPr>
            </a:lvl3pPr>
            <a:lvl4pPr marL="342900" indent="1168400">
              <a:buClrTx/>
              <a:buSzTx/>
              <a:buFontTx/>
              <a:buNone/>
              <a:defRPr sz="2400">
                <a:solidFill>
                  <a:srgbClr val="FEFAEE"/>
                </a:solidFill>
              </a:defRPr>
            </a:lvl4pPr>
            <a:lvl5pPr marL="342900" indent="1625600">
              <a:buClrTx/>
              <a:buSzTx/>
              <a:buFontTx/>
              <a:buNone/>
              <a:defRPr sz="2400">
                <a:solidFill>
                  <a:srgbClr val="FEFAEE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191" name="Google Shape;90;p79" descr="Google Shape;90;p7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74450" y="298800"/>
            <a:ext cx="2709551" cy="397126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2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Текст заголовка"/>
          <p:cNvSpPr txBox="1"/>
          <p:nvPr>
            <p:ph type="title"/>
          </p:nvPr>
        </p:nvSpPr>
        <p:spPr>
          <a:xfrm>
            <a:off x="205550" y="181249"/>
            <a:ext cx="5531100" cy="20526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4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22" name="Уровень текста 1…"/>
          <p:cNvSpPr txBox="1"/>
          <p:nvPr>
            <p:ph type="body" sz="quarter" idx="1"/>
          </p:nvPr>
        </p:nvSpPr>
        <p:spPr>
          <a:xfrm>
            <a:off x="230749" y="1811550"/>
            <a:ext cx="4962001" cy="792601"/>
          </a:xfrm>
          <a:prstGeom prst="rect">
            <a:avLst/>
          </a:prstGeom>
        </p:spPr>
        <p:txBody>
          <a:bodyPr/>
          <a:lstStyle>
            <a:lvl1pPr marL="342900" indent="-228600">
              <a:buClrTx/>
              <a:buSzTx/>
              <a:buFontTx/>
              <a:buNone/>
              <a:defRPr sz="2400">
                <a:solidFill>
                  <a:srgbClr val="000000"/>
                </a:solidFill>
              </a:defRPr>
            </a:lvl1pPr>
            <a:lvl2pPr marL="342900" indent="254000">
              <a:buClrTx/>
              <a:buSzTx/>
              <a:buFontTx/>
              <a:buNone/>
              <a:defRPr sz="2400">
                <a:solidFill>
                  <a:srgbClr val="000000"/>
                </a:solidFill>
              </a:defRPr>
            </a:lvl2pPr>
            <a:lvl3pPr marL="342900" indent="711200">
              <a:buClrTx/>
              <a:buSzTx/>
              <a:buFontTx/>
              <a:buNone/>
              <a:defRPr sz="2400">
                <a:solidFill>
                  <a:srgbClr val="000000"/>
                </a:solidFill>
              </a:defRPr>
            </a:lvl3pPr>
            <a:lvl4pPr marL="342900" indent="1168400">
              <a:buClrTx/>
              <a:buSzTx/>
              <a:buFontTx/>
              <a:buNone/>
              <a:defRPr sz="2400">
                <a:solidFill>
                  <a:srgbClr val="000000"/>
                </a:solidFill>
              </a:defRPr>
            </a:lvl4pPr>
            <a:lvl5pPr marL="342900" indent="1625600">
              <a:buClrTx/>
              <a:buSzTx/>
              <a:buFontTx/>
              <a:buNone/>
              <a:defRPr sz="2400">
                <a:solidFill>
                  <a:srgbClr val="000000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23" name="Google Shape;15;p78" descr="Google Shape;15;p7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01450" y="302400"/>
            <a:ext cx="2683775" cy="393350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Текст заголовка"/>
          <p:cNvSpPr txBox="1"/>
          <p:nvPr>
            <p:ph type="title"/>
          </p:nvPr>
        </p:nvSpPr>
        <p:spPr>
          <a:xfrm>
            <a:off x="205550" y="181249"/>
            <a:ext cx="5551500" cy="20526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4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200" name="Уровень текста 1…"/>
          <p:cNvSpPr txBox="1"/>
          <p:nvPr>
            <p:ph type="body" sz="quarter" idx="1"/>
          </p:nvPr>
        </p:nvSpPr>
        <p:spPr>
          <a:xfrm>
            <a:off x="230749" y="1811550"/>
            <a:ext cx="4962001" cy="792601"/>
          </a:xfrm>
          <a:prstGeom prst="rect">
            <a:avLst/>
          </a:prstGeom>
        </p:spPr>
        <p:txBody>
          <a:bodyPr/>
          <a:lstStyle>
            <a:lvl1pPr marL="342900" indent="-228600">
              <a:buClrTx/>
              <a:buSzTx/>
              <a:buFontTx/>
              <a:buNone/>
              <a:defRPr sz="2400">
                <a:solidFill>
                  <a:srgbClr val="000000"/>
                </a:solidFill>
              </a:defRPr>
            </a:lvl1pPr>
            <a:lvl2pPr marL="342900" indent="254000">
              <a:buClrTx/>
              <a:buSzTx/>
              <a:buFontTx/>
              <a:buNone/>
              <a:defRPr sz="2400">
                <a:solidFill>
                  <a:srgbClr val="000000"/>
                </a:solidFill>
              </a:defRPr>
            </a:lvl2pPr>
            <a:lvl3pPr marL="342900" indent="711200">
              <a:buClrTx/>
              <a:buSzTx/>
              <a:buFontTx/>
              <a:buNone/>
              <a:defRPr sz="2400">
                <a:solidFill>
                  <a:srgbClr val="000000"/>
                </a:solidFill>
              </a:defRPr>
            </a:lvl3pPr>
            <a:lvl4pPr marL="342900" indent="1168400">
              <a:buClrTx/>
              <a:buSzTx/>
              <a:buFontTx/>
              <a:buNone/>
              <a:defRPr sz="2400">
                <a:solidFill>
                  <a:srgbClr val="000000"/>
                </a:solidFill>
              </a:defRPr>
            </a:lvl4pPr>
            <a:lvl5pPr marL="342900" indent="1625600">
              <a:buClrTx/>
              <a:buSzTx/>
              <a:buFontTx/>
              <a:buNone/>
              <a:defRPr sz="2400">
                <a:solidFill>
                  <a:srgbClr val="000000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201" name="Google Shape;95;p80" descr="Google Shape;95;p8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01450" y="302400"/>
            <a:ext cx="2683775" cy="393350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4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Текст заголовка"/>
          <p:cNvSpPr txBox="1"/>
          <p:nvPr>
            <p:ph type="title"/>
          </p:nvPr>
        </p:nvSpPr>
        <p:spPr>
          <a:xfrm>
            <a:off x="205550" y="181249"/>
            <a:ext cx="5638501" cy="20526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4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210" name="Уровень текста 1…"/>
          <p:cNvSpPr txBox="1"/>
          <p:nvPr>
            <p:ph type="body" sz="quarter" idx="1"/>
          </p:nvPr>
        </p:nvSpPr>
        <p:spPr>
          <a:xfrm>
            <a:off x="230749" y="1811550"/>
            <a:ext cx="4962001" cy="792601"/>
          </a:xfrm>
          <a:prstGeom prst="rect">
            <a:avLst/>
          </a:prstGeom>
        </p:spPr>
        <p:txBody>
          <a:bodyPr/>
          <a:lstStyle>
            <a:lvl1pPr marL="342900" indent="-228600">
              <a:buClrTx/>
              <a:buSzTx/>
              <a:buFontTx/>
              <a:buNone/>
              <a:defRPr sz="2400">
                <a:solidFill>
                  <a:srgbClr val="000000"/>
                </a:solidFill>
              </a:defRPr>
            </a:lvl1pPr>
            <a:lvl2pPr marL="342900" indent="254000">
              <a:buClrTx/>
              <a:buSzTx/>
              <a:buFontTx/>
              <a:buNone/>
              <a:defRPr sz="2400">
                <a:solidFill>
                  <a:srgbClr val="000000"/>
                </a:solidFill>
              </a:defRPr>
            </a:lvl2pPr>
            <a:lvl3pPr marL="342900" indent="711200">
              <a:buClrTx/>
              <a:buSzTx/>
              <a:buFontTx/>
              <a:buNone/>
              <a:defRPr sz="2400">
                <a:solidFill>
                  <a:srgbClr val="000000"/>
                </a:solidFill>
              </a:defRPr>
            </a:lvl3pPr>
            <a:lvl4pPr marL="342900" indent="1168400">
              <a:buClrTx/>
              <a:buSzTx/>
              <a:buFontTx/>
              <a:buNone/>
              <a:defRPr sz="2400">
                <a:solidFill>
                  <a:srgbClr val="000000"/>
                </a:solidFill>
              </a:defRPr>
            </a:lvl4pPr>
            <a:lvl5pPr marL="342900" indent="1625600">
              <a:buClrTx/>
              <a:buSzTx/>
              <a:buFontTx/>
              <a:buNone/>
              <a:defRPr sz="2400">
                <a:solidFill>
                  <a:srgbClr val="000000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211" name="Google Shape;100;p81" descr="Google Shape;100;p8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01450" y="302400"/>
            <a:ext cx="2683775" cy="393350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5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Текст заголовка"/>
          <p:cNvSpPr txBox="1"/>
          <p:nvPr>
            <p:ph type="title"/>
          </p:nvPr>
        </p:nvSpPr>
        <p:spPr>
          <a:xfrm>
            <a:off x="209425" y="179999"/>
            <a:ext cx="5614200" cy="20526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4000">
                <a:solidFill>
                  <a:srgbClr val="FEFAEE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220" name="Уровень текста 1…"/>
          <p:cNvSpPr txBox="1"/>
          <p:nvPr>
            <p:ph type="body" sz="quarter" idx="1"/>
          </p:nvPr>
        </p:nvSpPr>
        <p:spPr>
          <a:xfrm>
            <a:off x="229874" y="1811550"/>
            <a:ext cx="4911301" cy="792601"/>
          </a:xfrm>
          <a:prstGeom prst="rect">
            <a:avLst/>
          </a:prstGeom>
        </p:spPr>
        <p:txBody>
          <a:bodyPr/>
          <a:lstStyle>
            <a:lvl1pPr marL="342900" indent="-228600">
              <a:buClrTx/>
              <a:buSzTx/>
              <a:buFontTx/>
              <a:buNone/>
              <a:defRPr sz="2400">
                <a:solidFill>
                  <a:srgbClr val="FEFAEE"/>
                </a:solidFill>
              </a:defRPr>
            </a:lvl1pPr>
            <a:lvl2pPr marL="342900" indent="254000">
              <a:buClrTx/>
              <a:buSzTx/>
              <a:buFontTx/>
              <a:buNone/>
              <a:defRPr sz="2400">
                <a:solidFill>
                  <a:srgbClr val="FEFAEE"/>
                </a:solidFill>
              </a:defRPr>
            </a:lvl2pPr>
            <a:lvl3pPr marL="342900" indent="711200">
              <a:buClrTx/>
              <a:buSzTx/>
              <a:buFontTx/>
              <a:buNone/>
              <a:defRPr sz="2400">
                <a:solidFill>
                  <a:srgbClr val="FEFAEE"/>
                </a:solidFill>
              </a:defRPr>
            </a:lvl3pPr>
            <a:lvl4pPr marL="342900" indent="1168400">
              <a:buClrTx/>
              <a:buSzTx/>
              <a:buFontTx/>
              <a:buNone/>
              <a:defRPr sz="2400">
                <a:solidFill>
                  <a:srgbClr val="FEFAEE"/>
                </a:solidFill>
              </a:defRPr>
            </a:lvl4pPr>
            <a:lvl5pPr marL="342900" indent="1625600">
              <a:buClrTx/>
              <a:buSzTx/>
              <a:buFontTx/>
              <a:buNone/>
              <a:defRPr sz="2400">
                <a:solidFill>
                  <a:srgbClr val="FEFAEE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221" name="Google Shape;105;p82" descr="Google Shape;105;p8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74450" y="298800"/>
            <a:ext cx="2709551" cy="397126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6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Текст заголовка"/>
          <p:cNvSpPr txBox="1"/>
          <p:nvPr>
            <p:ph type="title"/>
          </p:nvPr>
        </p:nvSpPr>
        <p:spPr>
          <a:xfrm>
            <a:off x="209425" y="179999"/>
            <a:ext cx="5527200" cy="20526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4000">
                <a:solidFill>
                  <a:srgbClr val="FEFAEE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230" name="Уровень текста 1…"/>
          <p:cNvSpPr txBox="1"/>
          <p:nvPr>
            <p:ph type="body" sz="quarter" idx="1"/>
          </p:nvPr>
        </p:nvSpPr>
        <p:spPr>
          <a:xfrm>
            <a:off x="229874" y="1811550"/>
            <a:ext cx="4911301" cy="792601"/>
          </a:xfrm>
          <a:prstGeom prst="rect">
            <a:avLst/>
          </a:prstGeom>
        </p:spPr>
        <p:txBody>
          <a:bodyPr/>
          <a:lstStyle>
            <a:lvl1pPr marL="342900" indent="-228600">
              <a:buClrTx/>
              <a:buSzTx/>
              <a:buFontTx/>
              <a:buNone/>
              <a:defRPr sz="2400">
                <a:solidFill>
                  <a:srgbClr val="FEFAEE"/>
                </a:solidFill>
              </a:defRPr>
            </a:lvl1pPr>
            <a:lvl2pPr marL="342900" indent="254000">
              <a:buClrTx/>
              <a:buSzTx/>
              <a:buFontTx/>
              <a:buNone/>
              <a:defRPr sz="2400">
                <a:solidFill>
                  <a:srgbClr val="FEFAEE"/>
                </a:solidFill>
              </a:defRPr>
            </a:lvl2pPr>
            <a:lvl3pPr marL="342900" indent="711200">
              <a:buClrTx/>
              <a:buSzTx/>
              <a:buFontTx/>
              <a:buNone/>
              <a:defRPr sz="2400">
                <a:solidFill>
                  <a:srgbClr val="FEFAEE"/>
                </a:solidFill>
              </a:defRPr>
            </a:lvl3pPr>
            <a:lvl4pPr marL="342900" indent="1168400">
              <a:buClrTx/>
              <a:buSzTx/>
              <a:buFontTx/>
              <a:buNone/>
              <a:defRPr sz="2400">
                <a:solidFill>
                  <a:srgbClr val="FEFAEE"/>
                </a:solidFill>
              </a:defRPr>
            </a:lvl4pPr>
            <a:lvl5pPr marL="342900" indent="1625600">
              <a:buClrTx/>
              <a:buSzTx/>
              <a:buFontTx/>
              <a:buNone/>
              <a:defRPr sz="2400">
                <a:solidFill>
                  <a:srgbClr val="FEFAEE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231" name="Google Shape;110;p83" descr="Google Shape;110;p8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74450" y="298800"/>
            <a:ext cx="2709551" cy="397126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Текст заголовка"/>
          <p:cNvSpPr txBox="1"/>
          <p:nvPr>
            <p:ph type="title"/>
          </p:nvPr>
        </p:nvSpPr>
        <p:spPr>
          <a:xfrm>
            <a:off x="209425" y="179999"/>
            <a:ext cx="5527200" cy="20526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4000">
                <a:solidFill>
                  <a:srgbClr val="FEFAEE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240" name="Уровень текста 1…"/>
          <p:cNvSpPr txBox="1"/>
          <p:nvPr>
            <p:ph type="body" sz="quarter" idx="1"/>
          </p:nvPr>
        </p:nvSpPr>
        <p:spPr>
          <a:xfrm>
            <a:off x="229874" y="1811550"/>
            <a:ext cx="4911301" cy="792601"/>
          </a:xfrm>
          <a:prstGeom prst="rect">
            <a:avLst/>
          </a:prstGeom>
        </p:spPr>
        <p:txBody>
          <a:bodyPr/>
          <a:lstStyle>
            <a:lvl1pPr marL="342900" indent="-228600">
              <a:buClrTx/>
              <a:buSzTx/>
              <a:buFontTx/>
              <a:buNone/>
              <a:defRPr sz="2400">
                <a:solidFill>
                  <a:srgbClr val="FEFAEE"/>
                </a:solidFill>
              </a:defRPr>
            </a:lvl1pPr>
            <a:lvl2pPr marL="342900" indent="254000">
              <a:buClrTx/>
              <a:buSzTx/>
              <a:buFontTx/>
              <a:buNone/>
              <a:defRPr sz="2400">
                <a:solidFill>
                  <a:srgbClr val="FEFAEE"/>
                </a:solidFill>
              </a:defRPr>
            </a:lvl2pPr>
            <a:lvl3pPr marL="342900" indent="711200">
              <a:buClrTx/>
              <a:buSzTx/>
              <a:buFontTx/>
              <a:buNone/>
              <a:defRPr sz="2400">
                <a:solidFill>
                  <a:srgbClr val="FEFAEE"/>
                </a:solidFill>
              </a:defRPr>
            </a:lvl3pPr>
            <a:lvl4pPr marL="342900" indent="1168400">
              <a:buClrTx/>
              <a:buSzTx/>
              <a:buFontTx/>
              <a:buNone/>
              <a:defRPr sz="2400">
                <a:solidFill>
                  <a:srgbClr val="FEFAEE"/>
                </a:solidFill>
              </a:defRPr>
            </a:lvl4pPr>
            <a:lvl5pPr marL="342900" indent="1625600">
              <a:buClrTx/>
              <a:buSzTx/>
              <a:buFontTx/>
              <a:buNone/>
              <a:defRPr sz="2400">
                <a:solidFill>
                  <a:srgbClr val="FEFAEE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241" name="Google Shape;115;p84" descr="Google Shape;115;p8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74450" y="298800"/>
            <a:ext cx="2709551" cy="397126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_1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Уровень текста 1…"/>
          <p:cNvSpPr txBox="1"/>
          <p:nvPr>
            <p:ph type="body" idx="1"/>
          </p:nvPr>
        </p:nvSpPr>
        <p:spPr>
          <a:xfrm>
            <a:off x="229874" y="730150"/>
            <a:ext cx="8734202" cy="3291300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5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ONLY_2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Уровень текста 1…"/>
          <p:cNvSpPr txBox="1"/>
          <p:nvPr>
            <p:ph type="body" idx="1"/>
          </p:nvPr>
        </p:nvSpPr>
        <p:spPr>
          <a:xfrm>
            <a:off x="240100" y="1711300"/>
            <a:ext cx="8543701" cy="3164701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58" name="Текст заголовка"/>
          <p:cNvSpPr txBox="1"/>
          <p:nvPr>
            <p:ph type="title"/>
          </p:nvPr>
        </p:nvSpPr>
        <p:spPr>
          <a:xfrm>
            <a:off x="214550" y="184300"/>
            <a:ext cx="5953201" cy="10407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4000"/>
            </a:lvl1pPr>
          </a:lstStyle>
          <a:p>
            <a:pPr/>
            <a:r>
              <a:t>Текст заголовка</a:t>
            </a:r>
          </a:p>
        </p:txBody>
      </p:sp>
      <p:pic>
        <p:nvPicPr>
          <p:cNvPr id="259" name="Google Shape;122;p90" descr="Google Shape;122;p9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01450" y="302400"/>
            <a:ext cx="2683775" cy="393350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Уровень текста 1…"/>
          <p:cNvSpPr txBox="1"/>
          <p:nvPr>
            <p:ph type="body" idx="1"/>
          </p:nvPr>
        </p:nvSpPr>
        <p:spPr>
          <a:xfrm>
            <a:off x="243349" y="1887925"/>
            <a:ext cx="7997102" cy="3062100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68" name="Текст заголовка"/>
          <p:cNvSpPr txBox="1"/>
          <p:nvPr>
            <p:ph type="title"/>
          </p:nvPr>
        </p:nvSpPr>
        <p:spPr>
          <a:xfrm>
            <a:off x="214550" y="184300"/>
            <a:ext cx="5953201" cy="10407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4000"/>
            </a:lvl1pPr>
          </a:lstStyle>
          <a:p>
            <a:pPr/>
            <a:r>
              <a:t>Текст заголовка</a:t>
            </a:r>
          </a:p>
        </p:txBody>
      </p:sp>
      <p:pic>
        <p:nvPicPr>
          <p:cNvPr id="269" name="Google Shape;126;p91" descr="Google Shape;126;p9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01450" y="302400"/>
            <a:ext cx="2683775" cy="393350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ONLY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Текст заголовка"/>
          <p:cNvSpPr txBox="1"/>
          <p:nvPr>
            <p:ph type="title"/>
          </p:nvPr>
        </p:nvSpPr>
        <p:spPr>
          <a:xfrm>
            <a:off x="214550" y="184300"/>
            <a:ext cx="5953201" cy="10407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4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278" name="Уровень текста 1…"/>
          <p:cNvSpPr txBox="1"/>
          <p:nvPr>
            <p:ph type="body" sz="half" idx="1"/>
          </p:nvPr>
        </p:nvSpPr>
        <p:spPr>
          <a:xfrm>
            <a:off x="243299" y="1900325"/>
            <a:ext cx="5415602" cy="3049801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279" name="Google Shape;130;p93" descr="Google Shape;130;p9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01450" y="302400"/>
            <a:ext cx="2683775" cy="393350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BODY_1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Уровень текста 1…"/>
          <p:cNvSpPr txBox="1"/>
          <p:nvPr>
            <p:ph type="body" idx="1"/>
          </p:nvPr>
        </p:nvSpPr>
        <p:spPr>
          <a:xfrm>
            <a:off x="229874" y="1074799"/>
            <a:ext cx="8442002" cy="3416401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</a:lvl1pPr>
            <a:lvl2pPr>
              <a:lnSpc>
                <a:spcPct val="120000"/>
              </a:lnSpc>
            </a:lvl2pPr>
            <a:lvl3pPr>
              <a:lnSpc>
                <a:spcPct val="120000"/>
              </a:lnSpc>
            </a:lvl3pPr>
            <a:lvl4pPr>
              <a:lnSpc>
                <a:spcPct val="120000"/>
              </a:lnSpc>
            </a:lvl4pPr>
            <a:lvl5pPr>
              <a:lnSpc>
                <a:spcPct val="120000"/>
              </a:lnSpc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88" name="Текст заголовка"/>
          <p:cNvSpPr txBox="1"/>
          <p:nvPr>
            <p:ph type="title"/>
          </p:nvPr>
        </p:nvSpPr>
        <p:spPr>
          <a:xfrm>
            <a:off x="229874" y="210650"/>
            <a:ext cx="6066301" cy="5727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24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28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BODY_1_1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Уровень текста 1…"/>
          <p:cNvSpPr txBox="1"/>
          <p:nvPr>
            <p:ph type="body" idx="1"/>
          </p:nvPr>
        </p:nvSpPr>
        <p:spPr>
          <a:xfrm>
            <a:off x="229874" y="1074799"/>
            <a:ext cx="8442002" cy="3416401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</a:lvl1pPr>
            <a:lvl2pPr>
              <a:lnSpc>
                <a:spcPct val="120000"/>
              </a:lnSpc>
            </a:lvl2pPr>
            <a:lvl3pPr>
              <a:lnSpc>
                <a:spcPct val="120000"/>
              </a:lnSpc>
            </a:lvl3pPr>
            <a:lvl4pPr>
              <a:lnSpc>
                <a:spcPct val="120000"/>
              </a:lnSpc>
            </a:lvl4pPr>
            <a:lvl5pPr>
              <a:lnSpc>
                <a:spcPct val="120000"/>
              </a:lnSpc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97" name="Текст заголовка"/>
          <p:cNvSpPr txBox="1"/>
          <p:nvPr>
            <p:ph type="title"/>
          </p:nvPr>
        </p:nvSpPr>
        <p:spPr>
          <a:xfrm>
            <a:off x="229874" y="210650"/>
            <a:ext cx="6066301" cy="5727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24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29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Текст заголовка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306" name="Уровень текста 1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07" name="Номер слайда"/>
          <p:cNvSpPr txBox="1"/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 lIns="91424" tIns="91424" rIns="91424" bIns="91424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Текст заголовка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315" name="Уровень текста 1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16" name="Номер слайда"/>
          <p:cNvSpPr txBox="1"/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 lIns="91424" tIns="91424" rIns="91424" bIns="91424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Текст заголовка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324" name="Уровень текста 1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25" name="Номер слайда"/>
          <p:cNvSpPr txBox="1"/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 lIns="91424" tIns="91424" rIns="91424" bIns="91424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AIN_POINT_1_1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Текст заголовка"/>
          <p:cNvSpPr txBox="1"/>
          <p:nvPr>
            <p:ph type="title"/>
          </p:nvPr>
        </p:nvSpPr>
        <p:spPr>
          <a:xfrm>
            <a:off x="208124" y="200499"/>
            <a:ext cx="3556201" cy="39570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3200">
                <a:solidFill>
                  <a:srgbClr val="FEFAEE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333" name="Уровень текста 1…"/>
          <p:cNvSpPr txBox="1"/>
          <p:nvPr>
            <p:ph type="body" idx="1"/>
          </p:nvPr>
        </p:nvSpPr>
        <p:spPr>
          <a:xfrm>
            <a:off x="3983975" y="200499"/>
            <a:ext cx="4800001" cy="4749602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3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Текст заголовка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342" name="Уровень текста 1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43" name="Номер слайда"/>
          <p:cNvSpPr txBox="1"/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 lIns="91424" tIns="91424" rIns="91424" bIns="91424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Текст заголовка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351" name="Уровень текста 1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52" name="Номер слайда"/>
          <p:cNvSpPr txBox="1"/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 lIns="91424" tIns="91424" rIns="91424" bIns="91424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Текст заголовка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360" name="Уровень текста 1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61" name="Номер слайда"/>
          <p:cNvSpPr txBox="1"/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 lIns="91424" tIns="91424" rIns="91424" bIns="91424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Текст заголовка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369" name="Уровень текста 1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70" name="Номер слайда"/>
          <p:cNvSpPr txBox="1"/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 lIns="91424" tIns="91424" rIns="91424" bIns="91424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Текст заголовка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378" name="Уровень текста 1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79" name="Номер слайда"/>
          <p:cNvSpPr txBox="1"/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 lIns="91424" tIns="91424" rIns="91424" bIns="91424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Текст заголовка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40" name="Уровень текста 1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1" name="Номер слайда"/>
          <p:cNvSpPr txBox="1"/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 lIns="91424" tIns="91424" rIns="91424" bIns="91424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5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Текст заголовка"/>
          <p:cNvSpPr txBox="1"/>
          <p:nvPr>
            <p:ph type="title"/>
          </p:nvPr>
        </p:nvSpPr>
        <p:spPr>
          <a:xfrm>
            <a:off x="227949" y="179999"/>
            <a:ext cx="5297101" cy="568202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EFAEE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pic>
        <p:nvPicPr>
          <p:cNvPr id="387" name="Google Shape;174;p111" descr="Google Shape;174;p1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74450" y="298800"/>
            <a:ext cx="2709551" cy="397126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AIN_POI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Текст заголовка"/>
          <p:cNvSpPr txBox="1"/>
          <p:nvPr>
            <p:ph type="title"/>
          </p:nvPr>
        </p:nvSpPr>
        <p:spPr>
          <a:xfrm>
            <a:off x="214550" y="184300"/>
            <a:ext cx="5953201" cy="10407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4000"/>
            </a:lvl1pPr>
          </a:lstStyle>
          <a:p>
            <a:pPr/>
            <a:r>
              <a:t>Текст заголовка</a:t>
            </a:r>
          </a:p>
        </p:txBody>
      </p:sp>
      <p:pic>
        <p:nvPicPr>
          <p:cNvPr id="396" name="Google Shape;177;p112" descr="Google Shape;177;p1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00224" y="4525600"/>
            <a:ext cx="2683776" cy="393351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2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Текст заголовка"/>
          <p:cNvSpPr txBox="1"/>
          <p:nvPr>
            <p:ph type="title"/>
          </p:nvPr>
        </p:nvSpPr>
        <p:spPr>
          <a:xfrm>
            <a:off x="222975" y="183900"/>
            <a:ext cx="5614200" cy="544501"/>
          </a:xfrm>
          <a:prstGeom prst="rect">
            <a:avLst/>
          </a:prstGeom>
        </p:spPr>
        <p:txBody>
          <a:bodyPr anchor="t"/>
          <a:lstStyle/>
          <a:p>
            <a:pPr/>
            <a:r>
              <a:t>Текст заголовка</a:t>
            </a:r>
          </a:p>
        </p:txBody>
      </p:sp>
      <p:pic>
        <p:nvPicPr>
          <p:cNvPr id="405" name="Google Shape;180;p113" descr="Google Shape;180;p1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01450" y="302400"/>
            <a:ext cx="2683775" cy="393350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Текст заголовка"/>
          <p:cNvSpPr txBox="1"/>
          <p:nvPr>
            <p:ph type="title"/>
          </p:nvPr>
        </p:nvSpPr>
        <p:spPr>
          <a:xfrm>
            <a:off x="227949" y="179999"/>
            <a:ext cx="5663702" cy="54450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EFAEE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pic>
        <p:nvPicPr>
          <p:cNvPr id="414" name="Google Shape;183;p114" descr="Google Shape;183;p1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74450" y="298800"/>
            <a:ext cx="2709551" cy="397126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AIN_POINT_2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Текст заголовка"/>
          <p:cNvSpPr txBox="1"/>
          <p:nvPr>
            <p:ph type="title"/>
          </p:nvPr>
        </p:nvSpPr>
        <p:spPr>
          <a:xfrm>
            <a:off x="214550" y="184300"/>
            <a:ext cx="8569501" cy="10407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4000"/>
            </a:lvl1pPr>
          </a:lstStyle>
          <a:p>
            <a:pPr/>
            <a:r>
              <a:t>Текст заголовка</a:t>
            </a:r>
          </a:p>
        </p:txBody>
      </p:sp>
      <p:pic>
        <p:nvPicPr>
          <p:cNvPr id="423" name="Google Shape;186;p115" descr="Google Shape;186;p1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00224" y="4525600"/>
            <a:ext cx="2683776" cy="393351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AIN_POINT_1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Текст заголовка"/>
          <p:cNvSpPr txBox="1"/>
          <p:nvPr>
            <p:ph type="title"/>
          </p:nvPr>
        </p:nvSpPr>
        <p:spPr>
          <a:xfrm>
            <a:off x="214550" y="184300"/>
            <a:ext cx="5953201" cy="10407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4000">
                <a:solidFill>
                  <a:srgbClr val="FEFAEE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pic>
        <p:nvPicPr>
          <p:cNvPr id="432" name="Google Shape;189;p116" descr="Google Shape;189;p11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74450" y="298800"/>
            <a:ext cx="2709551" cy="397126"/>
          </a:xfrm>
          <a:prstGeom prst="rect">
            <a:avLst/>
          </a:prstGeom>
          <a:ln w="12700">
            <a:miter lim="400000"/>
          </a:ln>
        </p:spPr>
      </p:pic>
      <p:sp>
        <p:nvSpPr>
          <p:cNvPr id="43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191;p118"/>
          <p:cNvSpPr txBox="1"/>
          <p:nvPr/>
        </p:nvSpPr>
        <p:spPr>
          <a:xfrm>
            <a:off x="234974" y="181150"/>
            <a:ext cx="6972601" cy="551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400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Итоги</a:t>
            </a:r>
          </a:p>
        </p:txBody>
      </p:sp>
      <p:sp>
        <p:nvSpPr>
          <p:cNvPr id="441" name="Уровень текста 1…"/>
          <p:cNvSpPr txBox="1"/>
          <p:nvPr>
            <p:ph type="body" idx="1"/>
          </p:nvPr>
        </p:nvSpPr>
        <p:spPr>
          <a:xfrm>
            <a:off x="234974" y="735249"/>
            <a:ext cx="7438502" cy="3153301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4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APTION_ONLY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Текст заголовка"/>
          <p:cNvSpPr txBox="1"/>
          <p:nvPr>
            <p:ph type="title"/>
          </p:nvPr>
        </p:nvSpPr>
        <p:spPr>
          <a:xfrm>
            <a:off x="209450" y="175725"/>
            <a:ext cx="6180000" cy="19317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4000"/>
            </a:lvl1pPr>
          </a:lstStyle>
          <a:p>
            <a:pPr/>
            <a:r>
              <a:t>Текст заголовка</a:t>
            </a:r>
          </a:p>
        </p:txBody>
      </p:sp>
      <p:pic>
        <p:nvPicPr>
          <p:cNvPr id="450" name="Google Shape;195;p120" descr="Google Shape;195;p12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01450" y="302400"/>
            <a:ext cx="2683775" cy="393350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APTION_ONLY_1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197;p121" descr="Google Shape;197;p12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74450" y="4631032"/>
            <a:ext cx="2709551" cy="397126"/>
          </a:xfrm>
          <a:prstGeom prst="rect">
            <a:avLst/>
          </a:prstGeom>
          <a:ln w="12700">
            <a:miter lim="400000"/>
          </a:ln>
        </p:spPr>
      </p:pic>
      <p:sp>
        <p:nvSpPr>
          <p:cNvPr id="459" name="Текст заголовка"/>
          <p:cNvSpPr txBox="1"/>
          <p:nvPr>
            <p:ph type="title"/>
          </p:nvPr>
        </p:nvSpPr>
        <p:spPr>
          <a:xfrm>
            <a:off x="208124" y="175725"/>
            <a:ext cx="6181501" cy="19317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4000">
                <a:solidFill>
                  <a:srgbClr val="FEFAEE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46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APTION_ONLY_1_1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Текст заголовка"/>
          <p:cNvSpPr txBox="1"/>
          <p:nvPr>
            <p:ph type="title"/>
          </p:nvPr>
        </p:nvSpPr>
        <p:spPr>
          <a:xfrm>
            <a:off x="214550" y="175725"/>
            <a:ext cx="6174900" cy="19317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4000"/>
            </a:lvl1pPr>
          </a:lstStyle>
          <a:p>
            <a:pPr/>
            <a:r>
              <a:t>Текст заголовка</a:t>
            </a:r>
          </a:p>
        </p:txBody>
      </p:sp>
      <p:pic>
        <p:nvPicPr>
          <p:cNvPr id="468" name="Google Shape;201;p122" descr="Google Shape;201;p12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01450" y="311599"/>
            <a:ext cx="2683775" cy="393351"/>
          </a:xfrm>
          <a:prstGeom prst="rect">
            <a:avLst/>
          </a:prstGeom>
          <a:ln w="12700">
            <a:miter lim="400000"/>
          </a:ln>
        </p:spPr>
      </p:pic>
      <p:sp>
        <p:nvSpPr>
          <p:cNvPr id="46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BODY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Текст заголовка"/>
          <p:cNvSpPr txBox="1"/>
          <p:nvPr>
            <p:ph type="title"/>
          </p:nvPr>
        </p:nvSpPr>
        <p:spPr>
          <a:xfrm>
            <a:off x="229874" y="215850"/>
            <a:ext cx="6066301" cy="5727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24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49" name="Уровень текста 1…"/>
          <p:cNvSpPr txBox="1"/>
          <p:nvPr>
            <p:ph type="body" idx="1"/>
          </p:nvPr>
        </p:nvSpPr>
        <p:spPr>
          <a:xfrm>
            <a:off x="229874" y="1074799"/>
            <a:ext cx="8442002" cy="3416401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</a:lvl1pPr>
            <a:lvl2pPr>
              <a:lnSpc>
                <a:spcPct val="120000"/>
              </a:lnSpc>
            </a:lvl2pPr>
            <a:lvl3pPr>
              <a:lnSpc>
                <a:spcPct val="120000"/>
              </a:lnSpc>
            </a:lvl3pPr>
            <a:lvl4pPr>
              <a:lnSpc>
                <a:spcPct val="120000"/>
              </a:lnSpc>
            </a:lvl4pPr>
            <a:lvl5pPr>
              <a:lnSpc>
                <a:spcPct val="120000"/>
              </a:lnSpc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BODY_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Текст заголовка"/>
          <p:cNvSpPr txBox="1"/>
          <p:nvPr>
            <p:ph type="title"/>
          </p:nvPr>
        </p:nvSpPr>
        <p:spPr>
          <a:xfrm>
            <a:off x="232900" y="210675"/>
            <a:ext cx="8551200" cy="11274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24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477" name="Уровень текста 1…"/>
          <p:cNvSpPr txBox="1"/>
          <p:nvPr>
            <p:ph type="body" sz="half" idx="1"/>
          </p:nvPr>
        </p:nvSpPr>
        <p:spPr>
          <a:xfrm>
            <a:off x="232900" y="1234024"/>
            <a:ext cx="3780900" cy="3641701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</a:lvl1pPr>
            <a:lvl2pPr>
              <a:lnSpc>
                <a:spcPct val="120000"/>
              </a:lnSpc>
            </a:lvl2pPr>
            <a:lvl3pPr>
              <a:lnSpc>
                <a:spcPct val="120000"/>
              </a:lnSpc>
            </a:lvl3pPr>
            <a:lvl4pPr>
              <a:lnSpc>
                <a:spcPct val="120000"/>
              </a:lnSpc>
            </a:lvl4pPr>
            <a:lvl5pPr>
              <a:lnSpc>
                <a:spcPct val="120000"/>
              </a:lnSpc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7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BODY_2_1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206;p124"/>
          <p:cNvSpPr/>
          <p:nvPr/>
        </p:nvSpPr>
        <p:spPr>
          <a:xfrm>
            <a:off x="359999" y="1228924"/>
            <a:ext cx="2768402" cy="3541202"/>
          </a:xfrm>
          <a:prstGeom prst="roundRect">
            <a:avLst>
              <a:gd name="adj" fmla="val 4431"/>
            </a:avLst>
          </a:prstGeom>
          <a:solidFill>
            <a:srgbClr val="B4E915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486" name="Google Shape;207;p124"/>
          <p:cNvSpPr/>
          <p:nvPr/>
        </p:nvSpPr>
        <p:spPr>
          <a:xfrm>
            <a:off x="3186350" y="1228924"/>
            <a:ext cx="2768401" cy="3541202"/>
          </a:xfrm>
          <a:prstGeom prst="roundRect">
            <a:avLst>
              <a:gd name="adj" fmla="val 4431"/>
            </a:avLst>
          </a:prstGeom>
          <a:solidFill>
            <a:srgbClr val="B4E915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487" name="Google Shape;208;p124"/>
          <p:cNvSpPr/>
          <p:nvPr/>
        </p:nvSpPr>
        <p:spPr>
          <a:xfrm>
            <a:off x="6015599" y="1228924"/>
            <a:ext cx="2768401" cy="3541202"/>
          </a:xfrm>
          <a:prstGeom prst="roundRect">
            <a:avLst>
              <a:gd name="adj" fmla="val 4431"/>
            </a:avLst>
          </a:prstGeom>
          <a:solidFill>
            <a:srgbClr val="B4E915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488" name="Текст заголовка"/>
          <p:cNvSpPr txBox="1"/>
          <p:nvPr>
            <p:ph type="title"/>
          </p:nvPr>
        </p:nvSpPr>
        <p:spPr>
          <a:xfrm>
            <a:off x="232900" y="215649"/>
            <a:ext cx="8551200" cy="993302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24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489" name="Уровень текста 1…"/>
          <p:cNvSpPr txBox="1"/>
          <p:nvPr>
            <p:ph type="body" sz="quarter" idx="1"/>
          </p:nvPr>
        </p:nvSpPr>
        <p:spPr>
          <a:xfrm>
            <a:off x="362899" y="1744249"/>
            <a:ext cx="2768402" cy="3082201"/>
          </a:xfrm>
          <a:prstGeom prst="rect">
            <a:avLst/>
          </a:prstGeom>
        </p:spPr>
        <p:txBody>
          <a:bodyPr/>
          <a:lstStyle>
            <a:lvl1pPr indent="-323850">
              <a:lnSpc>
                <a:spcPct val="120000"/>
              </a:lnSpc>
              <a:buSzPts val="1500"/>
              <a:defRPr sz="1500"/>
            </a:lvl1pPr>
            <a:lvl2pPr marL="1022927" indent="-406977">
              <a:lnSpc>
                <a:spcPct val="120000"/>
              </a:lnSpc>
              <a:buSzPts val="1500"/>
              <a:defRPr sz="1500"/>
            </a:lvl2pPr>
            <a:lvl3pPr marL="1480127" indent="-406977">
              <a:lnSpc>
                <a:spcPct val="120000"/>
              </a:lnSpc>
              <a:buSzPts val="1500"/>
              <a:defRPr sz="1500"/>
            </a:lvl3pPr>
            <a:lvl4pPr marL="1937327" indent="-406977">
              <a:lnSpc>
                <a:spcPct val="120000"/>
              </a:lnSpc>
              <a:buSzPts val="1500"/>
              <a:defRPr sz="1500"/>
            </a:lvl4pPr>
            <a:lvl5pPr marL="2394527" indent="-406977">
              <a:lnSpc>
                <a:spcPct val="120000"/>
              </a:lnSpc>
              <a:buSzPts val="1500"/>
              <a:defRPr sz="15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90" name="Google Shape;211;p124"/>
          <p:cNvSpPr txBox="1"/>
          <p:nvPr>
            <p:ph type="body" sz="quarter" idx="21"/>
          </p:nvPr>
        </p:nvSpPr>
        <p:spPr>
          <a:xfrm>
            <a:off x="3189249" y="1744249"/>
            <a:ext cx="2768401" cy="3082201"/>
          </a:xfrm>
          <a:prstGeom prst="rect">
            <a:avLst/>
          </a:prstGeom>
        </p:spPr>
        <p:txBody>
          <a:bodyPr/>
          <a:lstStyle/>
          <a:p>
            <a:pPr indent="-323850">
              <a:lnSpc>
                <a:spcPct val="120000"/>
              </a:lnSpc>
              <a:buSzPts val="1500"/>
              <a:defRPr sz="1500"/>
            </a:pPr>
          </a:p>
        </p:txBody>
      </p:sp>
      <p:sp>
        <p:nvSpPr>
          <p:cNvPr id="491" name="Google Shape;212;p124"/>
          <p:cNvSpPr txBox="1"/>
          <p:nvPr>
            <p:ph type="body" sz="quarter" idx="22"/>
          </p:nvPr>
        </p:nvSpPr>
        <p:spPr>
          <a:xfrm>
            <a:off x="6018500" y="1744249"/>
            <a:ext cx="2768401" cy="3082201"/>
          </a:xfrm>
          <a:prstGeom prst="rect">
            <a:avLst/>
          </a:prstGeom>
        </p:spPr>
        <p:txBody>
          <a:bodyPr/>
          <a:lstStyle/>
          <a:p>
            <a:pPr indent="-323850">
              <a:lnSpc>
                <a:spcPct val="120000"/>
              </a:lnSpc>
              <a:buSzPts val="1500"/>
              <a:defRPr sz="1500"/>
            </a:pPr>
          </a:p>
        </p:txBody>
      </p:sp>
      <p:sp>
        <p:nvSpPr>
          <p:cNvPr id="492" name="Google Shape;213;p124"/>
          <p:cNvSpPr txBox="1"/>
          <p:nvPr>
            <p:ph type="body" sz="quarter" idx="23"/>
          </p:nvPr>
        </p:nvSpPr>
        <p:spPr>
          <a:xfrm>
            <a:off x="362899" y="1228924"/>
            <a:ext cx="865501" cy="688801"/>
          </a:xfrm>
          <a:prstGeom prst="rect">
            <a:avLst/>
          </a:prstGeom>
        </p:spPr>
        <p:txBody>
          <a:bodyPr/>
          <a:lstStyle/>
          <a:p>
            <a:pPr indent="-431800">
              <a:lnSpc>
                <a:spcPct val="120000"/>
              </a:lnSpc>
              <a:buSzPts val="3200"/>
              <a:defRPr sz="3200"/>
            </a:pPr>
          </a:p>
        </p:txBody>
      </p:sp>
      <p:sp>
        <p:nvSpPr>
          <p:cNvPr id="493" name="Google Shape;214;p124"/>
          <p:cNvSpPr txBox="1"/>
          <p:nvPr>
            <p:ph type="body" sz="quarter" idx="24"/>
          </p:nvPr>
        </p:nvSpPr>
        <p:spPr>
          <a:xfrm>
            <a:off x="3189249" y="1228924"/>
            <a:ext cx="865501" cy="688801"/>
          </a:xfrm>
          <a:prstGeom prst="rect">
            <a:avLst/>
          </a:prstGeom>
        </p:spPr>
        <p:txBody>
          <a:bodyPr/>
          <a:lstStyle/>
          <a:p>
            <a:pPr indent="-431800">
              <a:lnSpc>
                <a:spcPct val="120000"/>
              </a:lnSpc>
              <a:buSzPts val="3200"/>
              <a:defRPr sz="3200"/>
            </a:pPr>
          </a:p>
        </p:txBody>
      </p:sp>
      <p:sp>
        <p:nvSpPr>
          <p:cNvPr id="494" name="Google Shape;215;p124"/>
          <p:cNvSpPr txBox="1"/>
          <p:nvPr>
            <p:ph type="body" sz="quarter" idx="25"/>
          </p:nvPr>
        </p:nvSpPr>
        <p:spPr>
          <a:xfrm>
            <a:off x="6015599" y="1228924"/>
            <a:ext cx="865501" cy="688801"/>
          </a:xfrm>
          <a:prstGeom prst="rect">
            <a:avLst/>
          </a:prstGeom>
        </p:spPr>
        <p:txBody>
          <a:bodyPr/>
          <a:lstStyle/>
          <a:p>
            <a:pPr indent="-431800">
              <a:lnSpc>
                <a:spcPct val="120000"/>
              </a:lnSpc>
              <a:buSzPts val="3200"/>
              <a:defRPr sz="3200"/>
            </a:pPr>
          </a:p>
        </p:txBody>
      </p:sp>
      <p:sp>
        <p:nvSpPr>
          <p:cNvPr id="49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BODY_2_1_1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217;p125"/>
          <p:cNvSpPr/>
          <p:nvPr/>
        </p:nvSpPr>
        <p:spPr>
          <a:xfrm>
            <a:off x="359999" y="1226425"/>
            <a:ext cx="2768402" cy="1729501"/>
          </a:xfrm>
          <a:prstGeom prst="roundRect">
            <a:avLst>
              <a:gd name="adj" fmla="val 4431"/>
            </a:avLst>
          </a:prstGeom>
          <a:solidFill>
            <a:srgbClr val="B4E915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03" name="Google Shape;218;p125"/>
          <p:cNvSpPr/>
          <p:nvPr/>
        </p:nvSpPr>
        <p:spPr>
          <a:xfrm>
            <a:off x="3186350" y="1226425"/>
            <a:ext cx="2768401" cy="1729501"/>
          </a:xfrm>
          <a:prstGeom prst="roundRect">
            <a:avLst>
              <a:gd name="adj" fmla="val 4431"/>
            </a:avLst>
          </a:prstGeom>
          <a:solidFill>
            <a:srgbClr val="B4E915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04" name="Google Shape;219;p125"/>
          <p:cNvSpPr/>
          <p:nvPr/>
        </p:nvSpPr>
        <p:spPr>
          <a:xfrm>
            <a:off x="6015599" y="1226425"/>
            <a:ext cx="2768401" cy="1729501"/>
          </a:xfrm>
          <a:prstGeom prst="roundRect">
            <a:avLst>
              <a:gd name="adj" fmla="val 4431"/>
            </a:avLst>
          </a:prstGeom>
          <a:solidFill>
            <a:srgbClr val="B4E915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05" name="Текст заголовка"/>
          <p:cNvSpPr txBox="1"/>
          <p:nvPr>
            <p:ph type="title"/>
          </p:nvPr>
        </p:nvSpPr>
        <p:spPr>
          <a:xfrm>
            <a:off x="232900" y="215649"/>
            <a:ext cx="8549700" cy="8496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24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506" name="Уровень текста 1…"/>
          <p:cNvSpPr txBox="1"/>
          <p:nvPr>
            <p:ph type="body" sz="quarter" idx="1"/>
          </p:nvPr>
        </p:nvSpPr>
        <p:spPr>
          <a:xfrm>
            <a:off x="362899" y="1657499"/>
            <a:ext cx="2768402" cy="1055402"/>
          </a:xfrm>
          <a:prstGeom prst="rect">
            <a:avLst/>
          </a:prstGeom>
        </p:spPr>
        <p:txBody>
          <a:bodyPr/>
          <a:lstStyle>
            <a:lvl1pPr indent="-323850">
              <a:lnSpc>
                <a:spcPct val="120000"/>
              </a:lnSpc>
              <a:buSzPts val="1500"/>
              <a:defRPr sz="1500"/>
            </a:lvl1pPr>
            <a:lvl2pPr marL="1022927" indent="-406977">
              <a:lnSpc>
                <a:spcPct val="120000"/>
              </a:lnSpc>
              <a:buSzPts val="1500"/>
              <a:defRPr sz="1500"/>
            </a:lvl2pPr>
            <a:lvl3pPr marL="1480127" indent="-406977">
              <a:lnSpc>
                <a:spcPct val="120000"/>
              </a:lnSpc>
              <a:buSzPts val="1500"/>
              <a:defRPr sz="1500"/>
            </a:lvl3pPr>
            <a:lvl4pPr marL="1937327" indent="-406977">
              <a:lnSpc>
                <a:spcPct val="120000"/>
              </a:lnSpc>
              <a:buSzPts val="1500"/>
              <a:defRPr sz="1500"/>
            </a:lvl4pPr>
            <a:lvl5pPr marL="2394527" indent="-406977">
              <a:lnSpc>
                <a:spcPct val="120000"/>
              </a:lnSpc>
              <a:buSzPts val="1500"/>
              <a:defRPr sz="15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07" name="Google Shape;222;p125"/>
          <p:cNvSpPr txBox="1"/>
          <p:nvPr>
            <p:ph type="body" sz="quarter" idx="21"/>
          </p:nvPr>
        </p:nvSpPr>
        <p:spPr>
          <a:xfrm>
            <a:off x="3189249" y="1657499"/>
            <a:ext cx="2768401" cy="1085102"/>
          </a:xfrm>
          <a:prstGeom prst="rect">
            <a:avLst/>
          </a:prstGeom>
        </p:spPr>
        <p:txBody>
          <a:bodyPr/>
          <a:lstStyle/>
          <a:p>
            <a:pPr indent="-323850">
              <a:lnSpc>
                <a:spcPct val="120000"/>
              </a:lnSpc>
              <a:buSzPts val="1500"/>
              <a:defRPr sz="1500"/>
            </a:pPr>
          </a:p>
        </p:txBody>
      </p:sp>
      <p:sp>
        <p:nvSpPr>
          <p:cNvPr id="508" name="Google Shape;223;p125"/>
          <p:cNvSpPr txBox="1"/>
          <p:nvPr>
            <p:ph type="body" sz="quarter" idx="22"/>
          </p:nvPr>
        </p:nvSpPr>
        <p:spPr>
          <a:xfrm>
            <a:off x="6018500" y="1657499"/>
            <a:ext cx="2768401" cy="1298402"/>
          </a:xfrm>
          <a:prstGeom prst="rect">
            <a:avLst/>
          </a:prstGeom>
        </p:spPr>
        <p:txBody>
          <a:bodyPr/>
          <a:lstStyle/>
          <a:p>
            <a:pPr indent="-323850">
              <a:lnSpc>
                <a:spcPct val="120000"/>
              </a:lnSpc>
              <a:buSzPts val="1500"/>
              <a:defRPr sz="1500"/>
            </a:pPr>
          </a:p>
        </p:txBody>
      </p:sp>
      <p:sp>
        <p:nvSpPr>
          <p:cNvPr id="509" name="Google Shape;224;p125"/>
          <p:cNvSpPr txBox="1"/>
          <p:nvPr>
            <p:ph type="body" sz="quarter" idx="23"/>
          </p:nvPr>
        </p:nvSpPr>
        <p:spPr>
          <a:xfrm>
            <a:off x="362899" y="1226575"/>
            <a:ext cx="865501" cy="688801"/>
          </a:xfrm>
          <a:prstGeom prst="rect">
            <a:avLst/>
          </a:prstGeom>
        </p:spPr>
        <p:txBody>
          <a:bodyPr/>
          <a:lstStyle/>
          <a:p>
            <a:pPr indent="-431800">
              <a:lnSpc>
                <a:spcPct val="120000"/>
              </a:lnSpc>
              <a:buSzPts val="3200"/>
              <a:defRPr sz="3200"/>
            </a:pPr>
          </a:p>
        </p:txBody>
      </p:sp>
      <p:sp>
        <p:nvSpPr>
          <p:cNvPr id="510" name="Google Shape;225;p125"/>
          <p:cNvSpPr txBox="1"/>
          <p:nvPr>
            <p:ph type="body" sz="quarter" idx="24"/>
          </p:nvPr>
        </p:nvSpPr>
        <p:spPr>
          <a:xfrm>
            <a:off x="3190700" y="1226575"/>
            <a:ext cx="865500" cy="688801"/>
          </a:xfrm>
          <a:prstGeom prst="rect">
            <a:avLst/>
          </a:prstGeom>
        </p:spPr>
        <p:txBody>
          <a:bodyPr/>
          <a:lstStyle/>
          <a:p>
            <a:pPr indent="-431800">
              <a:lnSpc>
                <a:spcPct val="120000"/>
              </a:lnSpc>
              <a:buSzPts val="3200"/>
              <a:defRPr sz="3200"/>
            </a:pPr>
          </a:p>
        </p:txBody>
      </p:sp>
      <p:sp>
        <p:nvSpPr>
          <p:cNvPr id="511" name="Google Shape;226;p125"/>
          <p:cNvSpPr txBox="1"/>
          <p:nvPr>
            <p:ph type="body" sz="quarter" idx="25"/>
          </p:nvPr>
        </p:nvSpPr>
        <p:spPr>
          <a:xfrm>
            <a:off x="6015599" y="1226575"/>
            <a:ext cx="865501" cy="688801"/>
          </a:xfrm>
          <a:prstGeom prst="rect">
            <a:avLst/>
          </a:prstGeom>
        </p:spPr>
        <p:txBody>
          <a:bodyPr/>
          <a:lstStyle/>
          <a:p>
            <a:pPr indent="-431800">
              <a:lnSpc>
                <a:spcPct val="120000"/>
              </a:lnSpc>
              <a:buSzPts val="3200"/>
              <a:defRPr sz="3200"/>
            </a:pPr>
          </a:p>
        </p:txBody>
      </p:sp>
      <p:sp>
        <p:nvSpPr>
          <p:cNvPr id="512" name="Google Shape;227;p125"/>
          <p:cNvSpPr/>
          <p:nvPr/>
        </p:nvSpPr>
        <p:spPr>
          <a:xfrm>
            <a:off x="361450" y="3037700"/>
            <a:ext cx="2768401" cy="1729501"/>
          </a:xfrm>
          <a:prstGeom prst="roundRect">
            <a:avLst>
              <a:gd name="adj" fmla="val 4431"/>
            </a:avLst>
          </a:prstGeom>
          <a:solidFill>
            <a:srgbClr val="B4E915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13" name="Google Shape;228;p125"/>
          <p:cNvSpPr/>
          <p:nvPr/>
        </p:nvSpPr>
        <p:spPr>
          <a:xfrm>
            <a:off x="3186350" y="3037700"/>
            <a:ext cx="2768401" cy="1729501"/>
          </a:xfrm>
          <a:prstGeom prst="roundRect">
            <a:avLst>
              <a:gd name="adj" fmla="val 4431"/>
            </a:avLst>
          </a:prstGeom>
          <a:solidFill>
            <a:srgbClr val="B4E915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14" name="Google Shape;229;p125"/>
          <p:cNvSpPr/>
          <p:nvPr/>
        </p:nvSpPr>
        <p:spPr>
          <a:xfrm>
            <a:off x="6014149" y="3037700"/>
            <a:ext cx="2768401" cy="1729501"/>
          </a:xfrm>
          <a:prstGeom prst="roundRect">
            <a:avLst>
              <a:gd name="adj" fmla="val 4431"/>
            </a:avLst>
          </a:prstGeom>
          <a:solidFill>
            <a:srgbClr val="B4E915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15" name="Google Shape;230;p125"/>
          <p:cNvSpPr txBox="1"/>
          <p:nvPr>
            <p:ph type="body" sz="quarter" idx="26"/>
          </p:nvPr>
        </p:nvSpPr>
        <p:spPr>
          <a:xfrm>
            <a:off x="364349" y="3468775"/>
            <a:ext cx="2768402" cy="1055401"/>
          </a:xfrm>
          <a:prstGeom prst="rect">
            <a:avLst/>
          </a:prstGeom>
        </p:spPr>
        <p:txBody>
          <a:bodyPr/>
          <a:lstStyle/>
          <a:p>
            <a:pPr indent="-323850">
              <a:lnSpc>
                <a:spcPct val="120000"/>
              </a:lnSpc>
              <a:buSzPts val="1500"/>
              <a:defRPr sz="1500"/>
            </a:pPr>
          </a:p>
        </p:txBody>
      </p:sp>
      <p:sp>
        <p:nvSpPr>
          <p:cNvPr id="516" name="Google Shape;231;p125"/>
          <p:cNvSpPr txBox="1"/>
          <p:nvPr>
            <p:ph type="body" sz="quarter" idx="27"/>
          </p:nvPr>
        </p:nvSpPr>
        <p:spPr>
          <a:xfrm>
            <a:off x="3189249" y="3468775"/>
            <a:ext cx="2768401" cy="1085101"/>
          </a:xfrm>
          <a:prstGeom prst="rect">
            <a:avLst/>
          </a:prstGeom>
        </p:spPr>
        <p:txBody>
          <a:bodyPr/>
          <a:lstStyle/>
          <a:p>
            <a:pPr indent="-323850">
              <a:lnSpc>
                <a:spcPct val="120000"/>
              </a:lnSpc>
              <a:buSzPts val="1500"/>
              <a:defRPr sz="1500"/>
            </a:pPr>
          </a:p>
        </p:txBody>
      </p:sp>
      <p:sp>
        <p:nvSpPr>
          <p:cNvPr id="517" name="Google Shape;232;p125"/>
          <p:cNvSpPr txBox="1"/>
          <p:nvPr>
            <p:ph type="body" sz="quarter" idx="28"/>
          </p:nvPr>
        </p:nvSpPr>
        <p:spPr>
          <a:xfrm>
            <a:off x="6017050" y="3468775"/>
            <a:ext cx="2768401" cy="1298401"/>
          </a:xfrm>
          <a:prstGeom prst="rect">
            <a:avLst/>
          </a:prstGeom>
        </p:spPr>
        <p:txBody>
          <a:bodyPr/>
          <a:lstStyle/>
          <a:p>
            <a:pPr indent="-323850">
              <a:lnSpc>
                <a:spcPct val="120000"/>
              </a:lnSpc>
              <a:buSzPts val="1500"/>
              <a:defRPr sz="1500"/>
            </a:pPr>
          </a:p>
        </p:txBody>
      </p:sp>
      <p:sp>
        <p:nvSpPr>
          <p:cNvPr id="518" name="Google Shape;233;p125"/>
          <p:cNvSpPr txBox="1"/>
          <p:nvPr>
            <p:ph type="body" sz="quarter" idx="29"/>
          </p:nvPr>
        </p:nvSpPr>
        <p:spPr>
          <a:xfrm>
            <a:off x="364349" y="3037850"/>
            <a:ext cx="865501" cy="688801"/>
          </a:xfrm>
          <a:prstGeom prst="rect">
            <a:avLst/>
          </a:prstGeom>
        </p:spPr>
        <p:txBody>
          <a:bodyPr/>
          <a:lstStyle/>
          <a:p>
            <a:pPr indent="-431800">
              <a:lnSpc>
                <a:spcPct val="120000"/>
              </a:lnSpc>
              <a:buSzPts val="3200"/>
              <a:defRPr sz="3200"/>
            </a:pPr>
          </a:p>
        </p:txBody>
      </p:sp>
      <p:sp>
        <p:nvSpPr>
          <p:cNvPr id="519" name="Google Shape;234;p125"/>
          <p:cNvSpPr txBox="1"/>
          <p:nvPr>
            <p:ph type="body" sz="quarter" idx="30"/>
          </p:nvPr>
        </p:nvSpPr>
        <p:spPr>
          <a:xfrm>
            <a:off x="3190700" y="3037850"/>
            <a:ext cx="865500" cy="688801"/>
          </a:xfrm>
          <a:prstGeom prst="rect">
            <a:avLst/>
          </a:prstGeom>
        </p:spPr>
        <p:txBody>
          <a:bodyPr/>
          <a:lstStyle/>
          <a:p>
            <a:pPr indent="-431800">
              <a:lnSpc>
                <a:spcPct val="120000"/>
              </a:lnSpc>
              <a:buSzPts val="3200"/>
              <a:defRPr sz="3200"/>
            </a:pPr>
          </a:p>
        </p:txBody>
      </p:sp>
      <p:sp>
        <p:nvSpPr>
          <p:cNvPr id="520" name="Google Shape;235;p125"/>
          <p:cNvSpPr txBox="1"/>
          <p:nvPr>
            <p:ph type="body" sz="quarter" idx="31"/>
          </p:nvPr>
        </p:nvSpPr>
        <p:spPr>
          <a:xfrm>
            <a:off x="6014149" y="3037850"/>
            <a:ext cx="865501" cy="688801"/>
          </a:xfrm>
          <a:prstGeom prst="rect">
            <a:avLst/>
          </a:prstGeom>
        </p:spPr>
        <p:txBody>
          <a:bodyPr/>
          <a:lstStyle/>
          <a:p>
            <a:pPr indent="-431800">
              <a:lnSpc>
                <a:spcPct val="120000"/>
              </a:lnSpc>
              <a:buSzPts val="3200"/>
              <a:defRPr sz="3200"/>
            </a:pPr>
          </a:p>
        </p:txBody>
      </p:sp>
      <p:sp>
        <p:nvSpPr>
          <p:cNvPr id="52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3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Текст заголовка"/>
          <p:cNvSpPr txBox="1"/>
          <p:nvPr>
            <p:ph type="title"/>
          </p:nvPr>
        </p:nvSpPr>
        <p:spPr>
          <a:xfrm>
            <a:off x="222975" y="183900"/>
            <a:ext cx="5376601" cy="554400"/>
          </a:xfrm>
          <a:prstGeom prst="rect">
            <a:avLst/>
          </a:prstGeom>
        </p:spPr>
        <p:txBody>
          <a:bodyPr anchor="t"/>
          <a:lstStyle/>
          <a:p>
            <a:pPr/>
            <a:r>
              <a:t>Текст заголовка</a:t>
            </a:r>
          </a:p>
        </p:txBody>
      </p:sp>
      <p:pic>
        <p:nvPicPr>
          <p:cNvPr id="529" name="Google Shape;238;p126" descr="Google Shape;238;p12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01450" y="302400"/>
            <a:ext cx="2683775" cy="393350"/>
          </a:xfrm>
          <a:prstGeom prst="rect">
            <a:avLst/>
          </a:prstGeom>
          <a:ln w="12700">
            <a:miter lim="400000"/>
          </a:ln>
        </p:spPr>
      </p:pic>
      <p:sp>
        <p:nvSpPr>
          <p:cNvPr id="53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4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Текст заголовка"/>
          <p:cNvSpPr txBox="1"/>
          <p:nvPr>
            <p:ph type="title"/>
          </p:nvPr>
        </p:nvSpPr>
        <p:spPr>
          <a:xfrm>
            <a:off x="227949" y="181249"/>
            <a:ext cx="5470501" cy="54450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EFAEE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pic>
        <p:nvPicPr>
          <p:cNvPr id="538" name="Google Shape;241;p127" descr="Google Shape;241;p1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74450" y="298800"/>
            <a:ext cx="2709551" cy="397126"/>
          </a:xfrm>
          <a:prstGeom prst="rect">
            <a:avLst/>
          </a:prstGeom>
          <a:ln w="12700">
            <a:miter lim="400000"/>
          </a:ln>
        </p:spPr>
      </p:pic>
      <p:sp>
        <p:nvSpPr>
          <p:cNvPr id="53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ONLY_2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Уровень текста 1…"/>
          <p:cNvSpPr txBox="1"/>
          <p:nvPr>
            <p:ph type="body" idx="1"/>
          </p:nvPr>
        </p:nvSpPr>
        <p:spPr>
          <a:xfrm>
            <a:off x="214550" y="2307700"/>
            <a:ext cx="8749201" cy="2642400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47" name="Текст заголовка"/>
          <p:cNvSpPr txBox="1"/>
          <p:nvPr>
            <p:ph type="title"/>
          </p:nvPr>
        </p:nvSpPr>
        <p:spPr>
          <a:xfrm>
            <a:off x="214550" y="184300"/>
            <a:ext cx="5953201" cy="10407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4000"/>
            </a:lvl1pPr>
          </a:lstStyle>
          <a:p>
            <a:pPr/>
            <a:r>
              <a:t>Текст заголовка</a:t>
            </a:r>
          </a:p>
        </p:txBody>
      </p:sp>
      <p:pic>
        <p:nvPicPr>
          <p:cNvPr id="548" name="Google Shape;245;p128" descr="Google Shape;245;p1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01450" y="302400"/>
            <a:ext cx="2683775" cy="393350"/>
          </a:xfrm>
          <a:prstGeom prst="rect">
            <a:avLst/>
          </a:prstGeom>
          <a:ln w="12700">
            <a:miter lim="400000"/>
          </a:ln>
        </p:spPr>
      </p:pic>
      <p:sp>
        <p:nvSpPr>
          <p:cNvPr id="54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AIN_POINT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Текст заголовка"/>
          <p:cNvSpPr txBox="1"/>
          <p:nvPr>
            <p:ph type="title"/>
          </p:nvPr>
        </p:nvSpPr>
        <p:spPr>
          <a:xfrm>
            <a:off x="214550" y="184300"/>
            <a:ext cx="5953201" cy="10407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4000"/>
            </a:lvl1pPr>
          </a:lstStyle>
          <a:p>
            <a:pPr/>
            <a:r>
              <a:t>Текст заголовка</a:t>
            </a:r>
          </a:p>
        </p:txBody>
      </p:sp>
      <p:pic>
        <p:nvPicPr>
          <p:cNvPr id="557" name="Google Shape;248;p129" descr="Google Shape;248;p12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01450" y="302400"/>
            <a:ext cx="2683775" cy="393350"/>
          </a:xfrm>
          <a:prstGeom prst="rect">
            <a:avLst/>
          </a:prstGeom>
          <a:ln w="12700">
            <a:miter lim="400000"/>
          </a:ln>
        </p:spPr>
      </p:pic>
      <p:sp>
        <p:nvSpPr>
          <p:cNvPr id="55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BODY_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Текст заголовка"/>
          <p:cNvSpPr txBox="1"/>
          <p:nvPr>
            <p:ph type="title"/>
          </p:nvPr>
        </p:nvSpPr>
        <p:spPr>
          <a:xfrm>
            <a:off x="452437" y="404813"/>
            <a:ext cx="8239202" cy="537301"/>
          </a:xfrm>
          <a:prstGeom prst="rect">
            <a:avLst/>
          </a:prstGeom>
        </p:spPr>
        <p:txBody>
          <a:bodyPr lIns="19050" tIns="19050" rIns="19050" bIns="19050" anchor="t"/>
          <a:lstStyle>
            <a:lvl1pPr>
              <a:lnSpc>
                <a:spcPct val="80000"/>
              </a:lnSpc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566" name="Уровень текста 1…"/>
          <p:cNvSpPr txBox="1"/>
          <p:nvPr>
            <p:ph type="body" sz="quarter" idx="1"/>
          </p:nvPr>
        </p:nvSpPr>
        <p:spPr>
          <a:xfrm>
            <a:off x="452437" y="889860"/>
            <a:ext cx="8239202" cy="350702"/>
          </a:xfrm>
          <a:prstGeom prst="rect">
            <a:avLst/>
          </a:prstGeom>
        </p:spPr>
        <p:txBody>
          <a:bodyPr lIns="17149" tIns="17149" rIns="17149" bIns="17149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  <a:defRPr b="1" sz="2100"/>
            </a:lvl1pPr>
            <a:lvl2pPr marL="1054100" indent="-419100">
              <a:lnSpc>
                <a:spcPct val="100000"/>
              </a:lnSpc>
              <a:buClrTx/>
              <a:buSzPts val="2100"/>
              <a:buFontTx/>
              <a:defRPr b="1" sz="2100"/>
            </a:lvl2pPr>
            <a:lvl3pPr marL="1511300" indent="-419100">
              <a:lnSpc>
                <a:spcPct val="100000"/>
              </a:lnSpc>
              <a:buClrTx/>
              <a:buSzPts val="2100"/>
              <a:buFontTx/>
              <a:defRPr b="1" sz="2100"/>
            </a:lvl3pPr>
            <a:lvl4pPr marL="1968500" indent="-419100">
              <a:lnSpc>
                <a:spcPct val="100000"/>
              </a:lnSpc>
              <a:buClrTx/>
              <a:buSzPts val="2100"/>
              <a:buFontTx/>
              <a:defRPr b="1" sz="2100"/>
            </a:lvl4pPr>
            <a:lvl5pPr marL="2425700" indent="-419100">
              <a:lnSpc>
                <a:spcPct val="100000"/>
              </a:lnSpc>
              <a:buClrTx/>
              <a:buSzPts val="2100"/>
              <a:buFontTx/>
              <a:defRPr b="1" sz="21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67" name="Google Shape;252;g2b3f12a4dd9_0_562"/>
          <p:cNvSpPr txBox="1"/>
          <p:nvPr>
            <p:ph type="body" idx="21"/>
          </p:nvPr>
        </p:nvSpPr>
        <p:spPr>
          <a:xfrm>
            <a:off x="452437" y="1593188"/>
            <a:ext cx="8239202" cy="3096001"/>
          </a:xfrm>
          <a:prstGeom prst="rect">
            <a:avLst/>
          </a:prstGeom>
        </p:spPr>
        <p:txBody>
          <a:bodyPr lIns="19050" tIns="19050" rIns="19050" bIns="19050"/>
          <a:lstStyle/>
          <a:p>
            <a:pPr indent="-279400">
              <a:lnSpc>
                <a:spcPct val="90000"/>
              </a:lnSpc>
              <a:spcBef>
                <a:spcPts val="1700"/>
              </a:spcBef>
              <a:buClr>
                <a:srgbClr val="000000"/>
              </a:buClr>
            </a:pPr>
          </a:p>
        </p:txBody>
      </p:sp>
      <p:sp>
        <p:nvSpPr>
          <p:cNvPr id="568" name="Номер слайда"/>
          <p:cNvSpPr txBox="1"/>
          <p:nvPr>
            <p:ph type="sldNum" sz="quarter" idx="2"/>
          </p:nvPr>
        </p:nvSpPr>
        <p:spPr>
          <a:xfrm>
            <a:off x="4494870" y="4924474"/>
            <a:ext cx="149685" cy="127001"/>
          </a:xfrm>
          <a:prstGeom prst="rect">
            <a:avLst/>
          </a:prstGeom>
        </p:spPr>
        <p:txBody>
          <a:bodyPr lIns="19050" tIns="19050" rIns="19050" bIns="19050" anchor="b"/>
          <a:lstStyle>
            <a:lvl1pPr algn="ctr">
              <a:defRPr sz="7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TWO_COLUMN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Уровень текста 1…"/>
          <p:cNvSpPr txBox="1"/>
          <p:nvPr>
            <p:ph type="body" sz="half" idx="1"/>
          </p:nvPr>
        </p:nvSpPr>
        <p:spPr>
          <a:xfrm>
            <a:off x="234974" y="1084225"/>
            <a:ext cx="3947102" cy="3416400"/>
          </a:xfrm>
          <a:prstGeom prst="rect">
            <a:avLst/>
          </a:prstGeom>
        </p:spPr>
        <p:txBody>
          <a:bodyPr/>
          <a:lstStyle>
            <a:lvl1pPr indent="-330200">
              <a:buSzPts val="1600"/>
              <a:defRPr sz="1600"/>
            </a:lvl1pPr>
            <a:lvl2pPr marL="959757" indent="-362857">
              <a:buSzPts val="1600"/>
              <a:defRPr sz="1600"/>
            </a:lvl2pPr>
            <a:lvl3pPr marL="1416957" indent="-362857">
              <a:buSzPts val="1600"/>
              <a:defRPr sz="1600"/>
            </a:lvl3pPr>
            <a:lvl4pPr marL="1874157" indent="-362857">
              <a:buSzPts val="1600"/>
              <a:defRPr sz="1600"/>
            </a:lvl4pPr>
            <a:lvl5pPr marL="2331357" indent="-362857">
              <a:buSzPts val="1600"/>
              <a:defRPr sz="16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8" name="Google Shape;28;p88"/>
          <p:cNvSpPr txBox="1"/>
          <p:nvPr>
            <p:ph type="body" sz="half" idx="21"/>
          </p:nvPr>
        </p:nvSpPr>
        <p:spPr>
          <a:xfrm>
            <a:off x="4678824" y="1084225"/>
            <a:ext cx="4105200" cy="3416400"/>
          </a:xfrm>
          <a:prstGeom prst="rect">
            <a:avLst/>
          </a:prstGeom>
        </p:spPr>
        <p:txBody>
          <a:bodyPr/>
          <a:lstStyle/>
          <a:p>
            <a:pPr indent="-330200">
              <a:buSzPts val="1600"/>
              <a:defRPr sz="1600"/>
            </a:pPr>
          </a:p>
        </p:txBody>
      </p:sp>
      <p:sp>
        <p:nvSpPr>
          <p:cNvPr id="59" name="Текст заголовка"/>
          <p:cNvSpPr txBox="1"/>
          <p:nvPr>
            <p:ph type="title"/>
          </p:nvPr>
        </p:nvSpPr>
        <p:spPr>
          <a:xfrm>
            <a:off x="229874" y="219649"/>
            <a:ext cx="5772601" cy="738602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24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6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ONLY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Уровень текста 1…"/>
          <p:cNvSpPr txBox="1"/>
          <p:nvPr>
            <p:ph type="body" sz="half" idx="1"/>
          </p:nvPr>
        </p:nvSpPr>
        <p:spPr>
          <a:xfrm>
            <a:off x="244099" y="2334524"/>
            <a:ext cx="6064801" cy="2615701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8" name="Текст заголовка"/>
          <p:cNvSpPr txBox="1"/>
          <p:nvPr>
            <p:ph type="title"/>
          </p:nvPr>
        </p:nvSpPr>
        <p:spPr>
          <a:xfrm>
            <a:off x="214550" y="184300"/>
            <a:ext cx="5953201" cy="10407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4000"/>
            </a:lvl1pPr>
          </a:lstStyle>
          <a:p>
            <a:pPr/>
            <a:r>
              <a:t>Текст заголовка</a:t>
            </a:r>
          </a:p>
        </p:txBody>
      </p:sp>
      <p:pic>
        <p:nvPicPr>
          <p:cNvPr id="69" name="Google Shape;33;p89" descr="Google Shape;33;p8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01450" y="302400"/>
            <a:ext cx="2683775" cy="39335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ONLY_3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Уровень текста 1…"/>
          <p:cNvSpPr txBox="1"/>
          <p:nvPr>
            <p:ph type="body" sz="half" idx="1"/>
          </p:nvPr>
        </p:nvSpPr>
        <p:spPr>
          <a:xfrm>
            <a:off x="253799" y="1952025"/>
            <a:ext cx="5365801" cy="2997900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8" name="Текст заголовка"/>
          <p:cNvSpPr txBox="1"/>
          <p:nvPr>
            <p:ph type="title"/>
          </p:nvPr>
        </p:nvSpPr>
        <p:spPr>
          <a:xfrm>
            <a:off x="214550" y="184300"/>
            <a:ext cx="5953201" cy="10407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defRPr sz="4000"/>
            </a:lvl1pPr>
          </a:lstStyle>
          <a:p>
            <a:pPr/>
            <a:r>
              <a:t>Текст заголовка</a:t>
            </a:r>
          </a:p>
        </p:txBody>
      </p:sp>
      <p:pic>
        <p:nvPicPr>
          <p:cNvPr id="79" name="Google Shape;37;p92" descr="Google Shape;37;p9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01450" y="302400"/>
            <a:ext cx="2683775" cy="393350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Текст заголовка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88" name="Уровень текста 1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9" name="Номер слайда"/>
          <p:cNvSpPr txBox="1"/>
          <p:nvPr>
            <p:ph type="sldNum" sz="quarter" idx="2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</p:spPr>
        <p:txBody>
          <a:bodyPr lIns="91424" tIns="91424" rIns="91424" bIns="91424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1.xml"/><Relationship Id="rId34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3.xml"/><Relationship Id="rId36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38.xml"/><Relationship Id="rId41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0.xml"/><Relationship Id="rId43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2.xml"/><Relationship Id="rId45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4.xml"/><Relationship Id="rId47" Type="http://schemas.openxmlformats.org/officeDocument/2006/relationships/slideLayout" Target="../slideLayouts/slideLayout45.xml"/><Relationship Id="rId48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48.xml"/><Relationship Id="rId51" Type="http://schemas.openxmlformats.org/officeDocument/2006/relationships/slideLayout" Target="../slideLayouts/slideLayout49.xml"/><Relationship Id="rId52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1.xml"/><Relationship Id="rId54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3.xml"/><Relationship Id="rId56" Type="http://schemas.openxmlformats.org/officeDocument/2006/relationships/slideLayout" Target="../slideLayouts/slideLayout54.xml"/><Relationship Id="rId57" Type="http://schemas.openxmlformats.org/officeDocument/2006/relationships/slideLayout" Target="../slideLayouts/slideLayout55.xml"/><Relationship Id="rId58" Type="http://schemas.openxmlformats.org/officeDocument/2006/relationships/slideLayout" Target="../slideLayouts/slideLayout56.xml"/><Relationship Id="rId59" Type="http://schemas.openxmlformats.org/officeDocument/2006/relationships/slideLayout" Target="../slideLayouts/slideLayout5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;p86"/>
          <p:cNvSpPr txBox="1"/>
          <p:nvPr/>
        </p:nvSpPr>
        <p:spPr>
          <a:xfrm>
            <a:off x="229875" y="176049"/>
            <a:ext cx="6977699" cy="551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400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План занятия</a:t>
            </a:r>
          </a:p>
        </p:txBody>
      </p:sp>
      <p:sp>
        <p:nvSpPr>
          <p:cNvPr id="3" name="Уровень текста 1…"/>
          <p:cNvSpPr txBox="1"/>
          <p:nvPr>
            <p:ph type="body" idx="1"/>
          </p:nvPr>
        </p:nvSpPr>
        <p:spPr>
          <a:xfrm>
            <a:off x="229874" y="730150"/>
            <a:ext cx="7443601" cy="3153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Текст заголовка"/>
          <p:cNvSpPr txBox="1"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5" name="Номер слайда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  <p:sldLayoutId id="2147483693" r:id="rId47"/>
    <p:sldLayoutId id="2147483694" r:id="rId48"/>
    <p:sldLayoutId id="2147483695" r:id="rId49"/>
    <p:sldLayoutId id="2147483696" r:id="rId50"/>
    <p:sldLayoutId id="2147483697" r:id="rId51"/>
    <p:sldLayoutId id="2147483698" r:id="rId52"/>
    <p:sldLayoutId id="2147483699" r:id="rId53"/>
    <p:sldLayoutId id="2147483700" r:id="rId54"/>
    <p:sldLayoutId id="2147483701" r:id="rId55"/>
    <p:sldLayoutId id="2147483702" r:id="rId56"/>
    <p:sldLayoutId id="2147483703" r:id="rId57"/>
    <p:sldLayoutId id="2147483704" r:id="rId58"/>
    <p:sldLayoutId id="2147483705" r:id="rId59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181818"/>
          </a:solidFill>
          <a:uFillTx/>
          <a:latin typeface="Montserrat"/>
          <a:ea typeface="Montserrat"/>
          <a:cs typeface="Montserrat"/>
          <a:sym typeface="Montserrat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181818"/>
          </a:solidFill>
          <a:uFillTx/>
          <a:latin typeface="Montserrat"/>
          <a:ea typeface="Montserrat"/>
          <a:cs typeface="Montserrat"/>
          <a:sym typeface="Montserrat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181818"/>
          </a:solidFill>
          <a:uFillTx/>
          <a:latin typeface="Montserrat"/>
          <a:ea typeface="Montserrat"/>
          <a:cs typeface="Montserrat"/>
          <a:sym typeface="Montserrat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181818"/>
          </a:solidFill>
          <a:uFillTx/>
          <a:latin typeface="Montserrat"/>
          <a:ea typeface="Montserrat"/>
          <a:cs typeface="Montserrat"/>
          <a:sym typeface="Montserrat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181818"/>
          </a:solidFill>
          <a:uFillTx/>
          <a:latin typeface="Montserrat"/>
          <a:ea typeface="Montserrat"/>
          <a:cs typeface="Montserrat"/>
          <a:sym typeface="Montserrat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181818"/>
          </a:solidFill>
          <a:uFillTx/>
          <a:latin typeface="Montserrat"/>
          <a:ea typeface="Montserrat"/>
          <a:cs typeface="Montserrat"/>
          <a:sym typeface="Montserrat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181818"/>
          </a:solidFill>
          <a:uFillTx/>
          <a:latin typeface="Montserrat"/>
          <a:ea typeface="Montserrat"/>
          <a:cs typeface="Montserrat"/>
          <a:sym typeface="Montserrat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181818"/>
          </a:solidFill>
          <a:uFillTx/>
          <a:latin typeface="Montserrat"/>
          <a:ea typeface="Montserrat"/>
          <a:cs typeface="Montserrat"/>
          <a:sym typeface="Montserrat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181818"/>
          </a:solidFill>
          <a:uFillTx/>
          <a:latin typeface="Montserrat"/>
          <a:ea typeface="Montserrat"/>
          <a:cs typeface="Montserrat"/>
          <a:sym typeface="Montserrat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181818"/>
        </a:buClr>
        <a:buSzPts val="1800"/>
        <a:buFont typeface="Helvetica"/>
        <a:buChar char="●"/>
        <a:tabLst/>
        <a:defRPr b="0" baseline="0" cap="none" i="0" spc="0" strike="noStrike" sz="1800" u="none">
          <a:solidFill>
            <a:srgbClr val="181818"/>
          </a:solidFill>
          <a:uFillTx/>
          <a:latin typeface="Montserrat"/>
          <a:ea typeface="Montserrat"/>
          <a:cs typeface="Montserrat"/>
          <a:sym typeface="Montserrat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181818"/>
        </a:buClr>
        <a:buSzPts val="1800"/>
        <a:buFont typeface="Helvetica"/>
        <a:buChar char="○"/>
        <a:tabLst/>
        <a:defRPr b="0" baseline="0" cap="none" i="0" spc="0" strike="noStrike" sz="1800" u="none">
          <a:solidFill>
            <a:srgbClr val="181818"/>
          </a:solidFill>
          <a:uFillTx/>
          <a:latin typeface="Montserrat"/>
          <a:ea typeface="Montserrat"/>
          <a:cs typeface="Montserrat"/>
          <a:sym typeface="Montserrat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181818"/>
        </a:buClr>
        <a:buSzPts val="1800"/>
        <a:buFont typeface="Helvetica"/>
        <a:buChar char="■"/>
        <a:tabLst/>
        <a:defRPr b="0" baseline="0" cap="none" i="0" spc="0" strike="noStrike" sz="1800" u="none">
          <a:solidFill>
            <a:srgbClr val="181818"/>
          </a:solidFill>
          <a:uFillTx/>
          <a:latin typeface="Montserrat"/>
          <a:ea typeface="Montserrat"/>
          <a:cs typeface="Montserrat"/>
          <a:sym typeface="Montserrat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181818"/>
        </a:buClr>
        <a:buSzPts val="1800"/>
        <a:buFont typeface="Helvetica"/>
        <a:buChar char="●"/>
        <a:tabLst/>
        <a:defRPr b="0" baseline="0" cap="none" i="0" spc="0" strike="noStrike" sz="1800" u="none">
          <a:solidFill>
            <a:srgbClr val="181818"/>
          </a:solidFill>
          <a:uFillTx/>
          <a:latin typeface="Montserrat"/>
          <a:ea typeface="Montserrat"/>
          <a:cs typeface="Montserrat"/>
          <a:sym typeface="Montserrat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181818"/>
        </a:buClr>
        <a:buSzPts val="1800"/>
        <a:buFont typeface="Helvetica"/>
        <a:buChar char="○"/>
        <a:tabLst/>
        <a:defRPr b="0" baseline="0" cap="none" i="0" spc="0" strike="noStrike" sz="1800" u="none">
          <a:solidFill>
            <a:srgbClr val="181818"/>
          </a:solidFill>
          <a:uFillTx/>
          <a:latin typeface="Montserrat"/>
          <a:ea typeface="Montserrat"/>
          <a:cs typeface="Montserrat"/>
          <a:sym typeface="Montserrat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181818"/>
        </a:buClr>
        <a:buSzPts val="1800"/>
        <a:buFont typeface="Helvetica"/>
        <a:buChar char="■"/>
        <a:tabLst/>
        <a:defRPr b="0" baseline="0" cap="none" i="0" spc="0" strike="noStrike" sz="1800" u="none">
          <a:solidFill>
            <a:srgbClr val="181818"/>
          </a:solidFill>
          <a:uFillTx/>
          <a:latin typeface="Montserrat"/>
          <a:ea typeface="Montserrat"/>
          <a:cs typeface="Montserrat"/>
          <a:sym typeface="Montserrat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181818"/>
        </a:buClr>
        <a:buSzPts val="1800"/>
        <a:buFont typeface="Helvetica"/>
        <a:buChar char="●"/>
        <a:tabLst/>
        <a:defRPr b="0" baseline="0" cap="none" i="0" spc="0" strike="noStrike" sz="1800" u="none">
          <a:solidFill>
            <a:srgbClr val="181818"/>
          </a:solidFill>
          <a:uFillTx/>
          <a:latin typeface="Montserrat"/>
          <a:ea typeface="Montserrat"/>
          <a:cs typeface="Montserrat"/>
          <a:sym typeface="Montserrat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181818"/>
        </a:buClr>
        <a:buSzPts val="1800"/>
        <a:buFont typeface="Helvetica"/>
        <a:buChar char="○"/>
        <a:tabLst/>
        <a:defRPr b="0" baseline="0" cap="none" i="0" spc="0" strike="noStrike" sz="1800" u="none">
          <a:solidFill>
            <a:srgbClr val="181818"/>
          </a:solidFill>
          <a:uFillTx/>
          <a:latin typeface="Montserrat"/>
          <a:ea typeface="Montserrat"/>
          <a:cs typeface="Montserrat"/>
          <a:sym typeface="Montserrat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181818"/>
        </a:buClr>
        <a:buSzPts val="1800"/>
        <a:buFont typeface="Helvetica"/>
        <a:buChar char="■"/>
        <a:tabLst/>
        <a:defRPr b="0" baseline="0" cap="none" i="0" spc="0" strike="noStrike" sz="1800" u="none">
          <a:solidFill>
            <a:srgbClr val="181818"/>
          </a:solidFill>
          <a:uFillTx/>
          <a:latin typeface="Montserrat"/>
          <a:ea typeface="Montserrat"/>
          <a:cs typeface="Montserrat"/>
          <a:sym typeface="Montserra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4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3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3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5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4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4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4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4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44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45.png"/><Relationship Id="rId3" Type="http://schemas.openxmlformats.org/officeDocument/2006/relationships/hyperlink" Target="https://youtu.be/bZQun8Y4L2A?si=bbKu90dgv4wOpfTE" TargetMode="Externa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46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47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48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6.tif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7.tif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8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9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10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11.tif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12.tif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omments" Target="../comments/comment1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1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2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3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3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258;p6"/>
          <p:cNvSpPr txBox="1"/>
          <p:nvPr>
            <p:ph type="title"/>
          </p:nvPr>
        </p:nvSpPr>
        <p:spPr>
          <a:xfrm>
            <a:off x="205550" y="181250"/>
            <a:ext cx="5531100" cy="2052599"/>
          </a:xfrm>
          <a:prstGeom prst="rect">
            <a:avLst/>
          </a:prstGeom>
        </p:spPr>
        <p:txBody>
          <a:bodyPr/>
          <a:lstStyle/>
          <a:p>
            <a:pPr/>
            <a:r>
              <a:t>Задачи генерации в NLP</a:t>
            </a:r>
          </a:p>
        </p:txBody>
      </p:sp>
      <p:sp>
        <p:nvSpPr>
          <p:cNvPr id="578" name="Google Shape;259;p6"/>
          <p:cNvSpPr txBox="1"/>
          <p:nvPr>
            <p:ph type="body" sz="quarter" idx="1"/>
          </p:nvPr>
        </p:nvSpPr>
        <p:spPr>
          <a:xfrm>
            <a:off x="250325" y="4132674"/>
            <a:ext cx="4911300" cy="817201"/>
          </a:xfrm>
          <a:prstGeom prst="rect">
            <a:avLst/>
          </a:prstGeom>
        </p:spPr>
        <p:txBody>
          <a:bodyPr/>
          <a:lstStyle>
            <a:lvl1pPr marL="0" indent="0">
              <a:defRPr sz="1800">
                <a:solidFill>
                  <a:srgbClr val="181818"/>
                </a:solidFill>
              </a:defRPr>
            </a:lvl1pPr>
          </a:lstStyle>
          <a:p>
            <a:pPr/>
            <a:r>
              <a:t>Сидоров Никита, SberDevices</a:t>
            </a:r>
          </a:p>
        </p:txBody>
      </p:sp>
      <p:sp>
        <p:nvSpPr>
          <p:cNvPr id="579" name="Google Shape;260;p6"/>
          <p:cNvSpPr txBox="1"/>
          <p:nvPr/>
        </p:nvSpPr>
        <p:spPr>
          <a:xfrm>
            <a:off x="230750" y="1811550"/>
            <a:ext cx="4962000" cy="78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>
              <a:lnSpc>
                <a:spcPct val="115000"/>
              </a:lnSpc>
              <a:defRPr sz="1600">
                <a:solidFill>
                  <a:schemeClr val="accent2">
                    <a:lumOff val="21764"/>
                  </a:schemeClr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Задача суммаризации текста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Абстактивная суммаризаци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Абстактивная суммаризации</a:t>
            </a:r>
          </a:p>
        </p:txBody>
      </p:sp>
      <p:sp>
        <p:nvSpPr>
          <p:cNvPr id="617" name="Нажмите дважды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18" name="Google Shape;252;g2b3f12a4dd9_0_562"/>
          <p:cNvSpPr txBox="1"/>
          <p:nvPr>
            <p:ph type="body" idx="21"/>
          </p:nvPr>
        </p:nvSpPr>
        <p:spPr>
          <a:xfrm>
            <a:off x="395525" y="2075378"/>
            <a:ext cx="4109239" cy="14290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1700"/>
              </a:spcBef>
              <a:buClrTx/>
              <a:buSzTx/>
              <a:buFontTx/>
              <a:buNone/>
            </a:lvl1pPr>
          </a:lstStyle>
          <a:p>
            <a:pPr/>
            <a:r>
              <a:t>Абстрактивная суммаризация обобщает текст с использованием новых предложений передавая ключевые мысли текста в сжатом виде.</a:t>
            </a:r>
          </a:p>
        </p:txBody>
      </p:sp>
      <p:pic>
        <p:nvPicPr>
          <p:cNvPr id="619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81166" y="1362995"/>
            <a:ext cx="3729453" cy="28538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Виды суммаризаци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Виды суммаризации</a:t>
            </a:r>
          </a:p>
        </p:txBody>
      </p:sp>
      <p:sp>
        <p:nvSpPr>
          <p:cNvPr id="622" name="Нажмите дважды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23" name="Google Shape;252;g2b3f12a4dd9_0_562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indent="-279400">
              <a:lnSpc>
                <a:spcPct val="90000"/>
              </a:lnSpc>
              <a:spcBef>
                <a:spcPts val="1700"/>
              </a:spcBef>
              <a:buClr>
                <a:srgbClr val="000000"/>
              </a:buClr>
            </a:pPr>
            <a:r>
              <a:t>Используя LLM (Unsupervised/Supervised)</a:t>
            </a:r>
          </a:p>
          <a:p>
            <a:pPr indent="-279400">
              <a:lnSpc>
                <a:spcPct val="90000"/>
              </a:lnSpc>
              <a:spcBef>
                <a:spcPts val="1700"/>
              </a:spcBef>
              <a:buClr>
                <a:srgbClr val="000000"/>
              </a:buClr>
            </a:pPr>
            <a:r>
              <a:t>Дообучая модель на seq2seq задачу суммаризации (Supervised)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Метрики для оценки суммаризаци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Метрики для оценки суммаризации</a:t>
            </a:r>
          </a:p>
        </p:txBody>
      </p:sp>
      <p:sp>
        <p:nvSpPr>
          <p:cNvPr id="626" name="Нажмите дважды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27" name="Google Shape;252;g2b3f12a4dd9_0_562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indent="-279400">
              <a:lnSpc>
                <a:spcPct val="90000"/>
              </a:lnSpc>
              <a:spcBef>
                <a:spcPts val="1700"/>
              </a:spcBef>
              <a:buClr>
                <a:srgbClr val="000000"/>
              </a:buClr>
            </a:pPr>
            <a:r>
              <a:t>ROUGE-1</a:t>
            </a:r>
          </a:p>
          <a:p>
            <a:pPr indent="-279400">
              <a:lnSpc>
                <a:spcPct val="90000"/>
              </a:lnSpc>
              <a:spcBef>
                <a:spcPts val="1700"/>
              </a:spcBef>
              <a:buClr>
                <a:srgbClr val="000000"/>
              </a:buClr>
            </a:pPr>
            <a:r>
              <a:t>ROUGE-2</a:t>
            </a:r>
          </a:p>
          <a:p>
            <a:pPr indent="-279400">
              <a:lnSpc>
                <a:spcPct val="90000"/>
              </a:lnSpc>
              <a:spcBef>
                <a:spcPts val="1700"/>
              </a:spcBef>
              <a:buClr>
                <a:srgbClr val="000000"/>
              </a:buClr>
            </a:pPr>
            <a:r>
              <a:t>ROUGE-L</a:t>
            </a:r>
          </a:p>
          <a:p>
            <a:pPr indent="-279400">
              <a:lnSpc>
                <a:spcPct val="90000"/>
              </a:lnSpc>
              <a:spcBef>
                <a:spcPts val="1700"/>
              </a:spcBef>
              <a:buClr>
                <a:srgbClr val="000000"/>
              </a:buClr>
            </a:pPr>
            <a:r>
              <a:t>ROUGE-N</a:t>
            </a:r>
          </a:p>
          <a:p>
            <a:pPr indent="-279400">
              <a:lnSpc>
                <a:spcPct val="90000"/>
              </a:lnSpc>
              <a:spcBef>
                <a:spcPts val="1700"/>
              </a:spcBef>
              <a:buClr>
                <a:srgbClr val="000000"/>
              </a:buClr>
            </a:pPr>
            <a:r>
              <a:t>итд</a:t>
            </a:r>
          </a:p>
        </p:txBody>
      </p:sp>
      <p:pic>
        <p:nvPicPr>
          <p:cNvPr id="628" name="вставленный-фильм.png" descr="вставленный-филь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27622" y="3490474"/>
            <a:ext cx="4473005" cy="876019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https://aclanthology.org/W04-1013.pdf"/>
          <p:cNvSpPr txBox="1"/>
          <p:nvPr/>
        </p:nvSpPr>
        <p:spPr>
          <a:xfrm>
            <a:off x="5786463" y="4819970"/>
            <a:ext cx="3004221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https://aclanthology.org/W04-1013.pdf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Метрики для оценки суммаризаци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Метрики для оценки суммаризации</a:t>
            </a:r>
          </a:p>
        </p:txBody>
      </p:sp>
      <p:sp>
        <p:nvSpPr>
          <p:cNvPr id="632" name="Нажмите дважды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33" name="Google Shape;252;g2b3f12a4dd9_0_562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indent="-279400">
              <a:lnSpc>
                <a:spcPct val="90000"/>
              </a:lnSpc>
              <a:spcBef>
                <a:spcPts val="1700"/>
              </a:spcBef>
              <a:buClr>
                <a:srgbClr val="000000"/>
              </a:buClr>
            </a:pPr>
            <a:r>
              <a:t>ROUGE-N измеряет совпадение N-грам в исходном и сгенерированном тексте. Это означает количество N последовательных слов, которые встречаются как в оцениваемом тексте, так и в исходном тексте.</a:t>
            </a:r>
          </a:p>
          <a:p>
            <a:pPr indent="-279400">
              <a:lnSpc>
                <a:spcPct val="90000"/>
              </a:lnSpc>
              <a:spcBef>
                <a:spcPts val="1700"/>
              </a:spcBef>
              <a:buClr>
                <a:srgbClr val="000000"/>
              </a:buClr>
            </a:pPr>
            <a:r>
              <a:t>В то время как ROUGE-N основан на совпадении N последовательных слов как в исходном, так и в сгенерированном тексте, ROUGE-L учитывает самую длинную общую подпоследовательность слов - даже если они не являются последовательными, но все равно расположены по порядку.</a:t>
            </a:r>
          </a:p>
        </p:txBody>
      </p:sp>
      <p:pic>
        <p:nvPicPr>
          <p:cNvPr id="634" name="вставленный-фильм.png" descr="вставленный-филь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5497" y="3812980"/>
            <a:ext cx="4473006" cy="876020"/>
          </a:xfrm>
          <a:prstGeom prst="rect">
            <a:avLst/>
          </a:prstGeom>
          <a:ln w="12700">
            <a:miter lim="400000"/>
          </a:ln>
        </p:spPr>
      </p:pic>
      <p:sp>
        <p:nvSpPr>
          <p:cNvPr id="635" name="https://aclanthology.org/W04-1013.pdf"/>
          <p:cNvSpPr txBox="1"/>
          <p:nvPr/>
        </p:nvSpPr>
        <p:spPr>
          <a:xfrm>
            <a:off x="5786463" y="4819970"/>
            <a:ext cx="3004221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https://aclanthology.org/W04-1013.pdf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Отличие BLEU от ROU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Отличие BLEU от ROUGE</a:t>
            </a:r>
          </a:p>
        </p:txBody>
      </p:sp>
      <p:sp>
        <p:nvSpPr>
          <p:cNvPr id="638" name="Нажмите дважды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39" name="Google Shape;252;g2b3f12a4dd9_0_562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indent="-279400">
              <a:lnSpc>
                <a:spcPct val="90000"/>
              </a:lnSpc>
              <a:spcBef>
                <a:spcPts val="1700"/>
              </a:spcBef>
              <a:buClr>
                <a:srgbClr val="000000"/>
              </a:buClr>
            </a:pPr>
            <a:r>
              <a:t>BLEU ориентируется на precision: сколько слов (и/или n-грам) в предложении-кандидате появляются в истинном предложении</a:t>
            </a:r>
          </a:p>
          <a:p>
            <a:pPr indent="-279400">
              <a:lnSpc>
                <a:spcPct val="90000"/>
              </a:lnSpc>
              <a:spcBef>
                <a:spcPts val="1700"/>
              </a:spcBef>
              <a:buClr>
                <a:srgbClr val="000000"/>
              </a:buClr>
            </a:pPr>
            <a:r>
              <a:t>ROUGE ориентируется на recall: сколько слов (и/или n-грам) из истинного предложения появляются в предложении-кандидате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Ручная оценка качества суммаризаци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Ручная оценка качества суммаризации</a:t>
            </a:r>
          </a:p>
        </p:txBody>
      </p:sp>
      <p:sp>
        <p:nvSpPr>
          <p:cNvPr id="642" name="Google Shape;252;g2b3f12a4dd9_0_562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indent="-279400">
              <a:lnSpc>
                <a:spcPct val="90000"/>
              </a:lnSpc>
              <a:spcBef>
                <a:spcPts val="1700"/>
              </a:spcBef>
              <a:buClr>
                <a:srgbClr val="000000"/>
              </a:buClr>
            </a:pPr>
          </a:p>
        </p:txBody>
      </p:sp>
      <p:pic>
        <p:nvPicPr>
          <p:cNvPr id="643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8412" y="1327252"/>
            <a:ext cx="8427176" cy="30521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252;g2b3f12a4dd9_0_562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indent="-279400">
              <a:lnSpc>
                <a:spcPct val="90000"/>
              </a:lnSpc>
              <a:spcBef>
                <a:spcPts val="1700"/>
              </a:spcBef>
              <a:buClr>
                <a:srgbClr val="000000"/>
              </a:buClr>
            </a:pPr>
          </a:p>
        </p:txBody>
      </p:sp>
      <p:sp>
        <p:nvSpPr>
          <p:cNvPr id="646" name="Learning to summarize from Human Feedback"/>
          <p:cNvSpPr txBox="1"/>
          <p:nvPr/>
        </p:nvSpPr>
        <p:spPr>
          <a:xfrm>
            <a:off x="452399" y="243559"/>
            <a:ext cx="8239202" cy="53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>
            <a:normAutofit fontScale="100000" lnSpcReduction="0"/>
          </a:bodyPr>
          <a:lstStyle>
            <a:lvl1pPr>
              <a:lnSpc>
                <a:spcPct val="80000"/>
              </a:lnSpc>
              <a:defRPr sz="2800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Learning to summarize from Human Feedback</a:t>
            </a:r>
          </a:p>
        </p:txBody>
      </p:sp>
      <p:pic>
        <p:nvPicPr>
          <p:cNvPr id="647" name="вставленный-фильм.png" descr="вставленный-филь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7602" y="950673"/>
            <a:ext cx="6148796" cy="3822894"/>
          </a:xfrm>
          <a:prstGeom prst="rect">
            <a:avLst/>
          </a:prstGeom>
          <a:ln w="12700">
            <a:miter lim="400000"/>
          </a:ln>
        </p:spPr>
      </p:pic>
      <p:sp>
        <p:nvSpPr>
          <p:cNvPr id="648" name="https://arxiv.org/pdf/2009.01325.pdf"/>
          <p:cNvSpPr txBox="1"/>
          <p:nvPr/>
        </p:nvSpPr>
        <p:spPr>
          <a:xfrm>
            <a:off x="6032409" y="4844436"/>
            <a:ext cx="2796817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https://arxiv.org/pdf/2009.01325.pdf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Reinforcement Learning from Human Feedba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Reinforcement Learning from Human Feedback</a:t>
            </a:r>
          </a:p>
        </p:txBody>
      </p:sp>
      <p:pic>
        <p:nvPicPr>
          <p:cNvPr id="651" name="вставленный-фильм.png" descr="вставленный-филь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2402" y="932363"/>
            <a:ext cx="6759196" cy="3717858"/>
          </a:xfrm>
          <a:prstGeom prst="rect">
            <a:avLst/>
          </a:prstGeom>
          <a:ln w="12700">
            <a:miter lim="400000"/>
          </a:ln>
        </p:spPr>
      </p:pic>
      <p:sp>
        <p:nvSpPr>
          <p:cNvPr id="652" name="https://arxiv.org/pdf/2203.02155.pdf"/>
          <p:cNvSpPr txBox="1"/>
          <p:nvPr/>
        </p:nvSpPr>
        <p:spPr>
          <a:xfrm>
            <a:off x="6038206" y="4825456"/>
            <a:ext cx="2796816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https://arxiv.org/pdf/2203.02155.pdf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Reinforcement Learning from Human Feedba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Reinforcement Learning from Human Feedback</a:t>
            </a:r>
          </a:p>
        </p:txBody>
      </p:sp>
      <p:sp>
        <p:nvSpPr>
          <p:cNvPr id="655" name="Google Shape;252;g2b3f12a4dd9_0_562"/>
          <p:cNvSpPr txBox="1"/>
          <p:nvPr>
            <p:ph type="body" idx="21"/>
          </p:nvPr>
        </p:nvSpPr>
        <p:spPr>
          <a:xfrm>
            <a:off x="452399" y="1023750"/>
            <a:ext cx="8239202" cy="127461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1700"/>
              </a:spcBef>
              <a:buClrTx/>
              <a:buSzTx/>
              <a:buFontTx/>
              <a:buNone/>
            </a:lvl1pPr>
          </a:lstStyle>
          <a:p>
            <a:pPr/>
            <a:r>
              <a:t>Обучаем на коллекции очень качественных инструкций, отвечающих за различные задачи и домены</a:t>
            </a:r>
          </a:p>
        </p:txBody>
      </p:sp>
      <p:pic>
        <p:nvPicPr>
          <p:cNvPr id="656" name="вставленный-фильм.png" descr="вставленный-филь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9319" y="1653055"/>
            <a:ext cx="7305362" cy="3038449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https://arxiv.org/pdf/2203.02155.pdf"/>
          <p:cNvSpPr txBox="1"/>
          <p:nvPr/>
        </p:nvSpPr>
        <p:spPr>
          <a:xfrm>
            <a:off x="6038206" y="4825456"/>
            <a:ext cx="2796816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https://arxiv.org/pdf/2203.02155.pdf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Reinforcement Learning from Human Feedba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Reinforcement Learning from Human Feedback</a:t>
            </a:r>
          </a:p>
        </p:txBody>
      </p:sp>
      <p:sp>
        <p:nvSpPr>
          <p:cNvPr id="660" name="Google Shape;252;g2b3f12a4dd9_0_562"/>
          <p:cNvSpPr txBox="1"/>
          <p:nvPr>
            <p:ph type="body" idx="21"/>
          </p:nvPr>
        </p:nvSpPr>
        <p:spPr>
          <a:xfrm>
            <a:off x="395525" y="1308624"/>
            <a:ext cx="3444588" cy="309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indent="-279400">
              <a:lnSpc>
                <a:spcPct val="90000"/>
              </a:lnSpc>
              <a:spcBef>
                <a:spcPts val="1700"/>
              </a:spcBef>
              <a:buClr>
                <a:srgbClr val="000000"/>
              </a:buClr>
            </a:pPr>
            <a:r>
              <a:t>Мы можем донастроить модель на более приемлемое поведение или стилистику ответов</a:t>
            </a:r>
          </a:p>
          <a:p>
            <a:pPr indent="-279400">
              <a:lnSpc>
                <a:spcPct val="90000"/>
              </a:lnSpc>
              <a:spcBef>
                <a:spcPts val="1700"/>
              </a:spcBef>
              <a:buClr>
                <a:srgbClr val="000000"/>
              </a:buClr>
            </a:pPr>
            <a:r>
              <a:t>Дообучение на пользовательских оценках улучшает качество модели относительно стандартного SFT на SBS оценках</a:t>
            </a:r>
          </a:p>
        </p:txBody>
      </p:sp>
      <p:pic>
        <p:nvPicPr>
          <p:cNvPr id="661" name="вставленный-фильм.png" descr="вставленный-филь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4648" y="1431790"/>
            <a:ext cx="5079533" cy="2849669"/>
          </a:xfrm>
          <a:prstGeom prst="rect">
            <a:avLst/>
          </a:prstGeom>
          <a:ln w="12700">
            <a:miter lim="400000"/>
          </a:ln>
        </p:spPr>
      </p:pic>
      <p:sp>
        <p:nvSpPr>
          <p:cNvPr id="662" name="https://arxiv.org/pdf/2203.02155.pdf"/>
          <p:cNvSpPr txBox="1"/>
          <p:nvPr/>
        </p:nvSpPr>
        <p:spPr>
          <a:xfrm>
            <a:off x="6038206" y="4825456"/>
            <a:ext cx="2796816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https://arxiv.org/pdf/2203.02155.pdf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265;g2afccde1b7a_0_4"/>
          <p:cNvSpPr txBox="1"/>
          <p:nvPr>
            <p:ph type="body" idx="1"/>
          </p:nvPr>
        </p:nvSpPr>
        <p:spPr>
          <a:xfrm>
            <a:off x="224774" y="1074800"/>
            <a:ext cx="8742002" cy="3875100"/>
          </a:xfrm>
          <a:prstGeom prst="rect">
            <a:avLst/>
          </a:prstGeom>
        </p:spPr>
        <p:txBody>
          <a:bodyPr/>
          <a:lstStyle/>
          <a:p>
            <a:pPr/>
            <a:r>
              <a:t>Изучить различия в формулировке задачи суммаризации</a:t>
            </a:r>
          </a:p>
          <a:p>
            <a:pPr/>
            <a:r>
              <a:t>Познакомимся с метриками для ее оценки</a:t>
            </a:r>
          </a:p>
          <a:p>
            <a:pPr/>
            <a:r>
              <a:t>Разберемся с методами улучшения ответов ответов на основе пользовательских реакций</a:t>
            </a:r>
          </a:p>
          <a:p>
            <a:pPr/>
            <a:r>
              <a:t>Изучим методы оптимизации обучения больших языковых моделей</a:t>
            </a:r>
          </a:p>
        </p:txBody>
      </p:sp>
      <p:sp>
        <p:nvSpPr>
          <p:cNvPr id="582" name="Google Shape;266;g2afccde1b7a_0_4"/>
          <p:cNvSpPr txBox="1"/>
          <p:nvPr>
            <p:ph type="title"/>
          </p:nvPr>
        </p:nvSpPr>
        <p:spPr>
          <a:xfrm>
            <a:off x="224774" y="216699"/>
            <a:ext cx="8559301" cy="572702"/>
          </a:xfrm>
          <a:prstGeom prst="rect">
            <a:avLst/>
          </a:prstGeom>
        </p:spPr>
        <p:txBody>
          <a:bodyPr/>
          <a:lstStyle/>
          <a:p>
            <a:pPr/>
            <a:r>
              <a:t>Цели занятия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enerative Pre-Trained Transform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Generative Pre-Trained Transformer</a:t>
            </a:r>
          </a:p>
        </p:txBody>
      </p:sp>
      <p:pic>
        <p:nvPicPr>
          <p:cNvPr id="665" name="вставленный-фильм.png" descr="вставленный-филь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95086" y="1472605"/>
            <a:ext cx="5341844" cy="2198290"/>
          </a:xfrm>
          <a:prstGeom prst="rect">
            <a:avLst/>
          </a:prstGeom>
          <a:ln w="12700">
            <a:miter lim="400000"/>
          </a:ln>
        </p:spPr>
      </p:pic>
      <p:sp>
        <p:nvSpPr>
          <p:cNvPr id="666" name="Google Shape;252;g2b3f12a4dd9_0_562"/>
          <p:cNvSpPr txBox="1"/>
          <p:nvPr/>
        </p:nvSpPr>
        <p:spPr>
          <a:xfrm>
            <a:off x="205815" y="2376579"/>
            <a:ext cx="2701906" cy="390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700"/>
              </a:spcBef>
              <a:defRPr sz="1800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Количество параметров</a:t>
            </a:r>
          </a:p>
        </p:txBody>
      </p:sp>
      <p:sp>
        <p:nvSpPr>
          <p:cNvPr id="667" name="Google Shape;252;g2b3f12a4dd9_0_562"/>
          <p:cNvSpPr txBox="1"/>
          <p:nvPr/>
        </p:nvSpPr>
        <p:spPr>
          <a:xfrm>
            <a:off x="205815" y="2987338"/>
            <a:ext cx="2701906" cy="53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>
            <a:normAutofit fontScale="100000" lnSpcReduction="0"/>
          </a:bodyPr>
          <a:lstStyle>
            <a:lvl1pPr algn="ctr" defTabSz="886968">
              <a:lnSpc>
                <a:spcPct val="90000"/>
              </a:lnSpc>
              <a:spcBef>
                <a:spcPts val="1600"/>
              </a:spcBef>
              <a:defRPr sz="1746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Размер тренировочного корпуса</a:t>
            </a:r>
          </a:p>
        </p:txBody>
      </p:sp>
      <p:sp>
        <p:nvSpPr>
          <p:cNvPr id="668" name="Google Shape;252;g2b3f12a4dd9_0_562"/>
          <p:cNvSpPr txBox="1"/>
          <p:nvPr/>
        </p:nvSpPr>
        <p:spPr>
          <a:xfrm>
            <a:off x="6043072" y="4005973"/>
            <a:ext cx="2701906" cy="53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>
            <a:normAutofit fontScale="100000" lnSpcReduction="0"/>
          </a:bodyPr>
          <a:lstStyle>
            <a:lvl1pPr algn="ctr" defTabSz="621791">
              <a:lnSpc>
                <a:spcPct val="90000"/>
              </a:lnSpc>
              <a:spcBef>
                <a:spcPts val="1100"/>
              </a:spcBef>
              <a:defRPr sz="1224">
                <a:solidFill>
                  <a:schemeClr val="accent5">
                    <a:satOff val="-50445"/>
                    <a:lumOff val="16813"/>
                  </a:schemeClr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Английская Википедия занимает всего 0.6% всех тренировочных данных GPT-3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Как обучаются современные инструктивные LL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pPr/>
            <a:r>
              <a:t>Как обучаются современные инструктивные LLM</a:t>
            </a:r>
          </a:p>
        </p:txBody>
      </p:sp>
      <p:pic>
        <p:nvPicPr>
          <p:cNvPr id="671" name="Снимок экрана 2023-11-27 в 17.15.31.png" descr="Снимок экрана 2023-11-27 в 17.15.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6239" y="1050348"/>
            <a:ext cx="6891522" cy="3764943"/>
          </a:xfrm>
          <a:prstGeom prst="rect">
            <a:avLst/>
          </a:prstGeom>
          <a:ln w="12700">
            <a:miter lim="400000"/>
          </a:ln>
        </p:spPr>
      </p:pic>
      <p:sp>
        <p:nvSpPr>
          <p:cNvPr id="672" name="Источник State of GPT | BRK216HFS"/>
          <p:cNvSpPr txBox="1"/>
          <p:nvPr>
            <p:ph type="body" sz="quarter" idx="1"/>
          </p:nvPr>
        </p:nvSpPr>
        <p:spPr>
          <a:xfrm>
            <a:off x="8300421" y="6537424"/>
            <a:ext cx="3194918" cy="287276"/>
          </a:xfrm>
          <a:prstGeom prst="rect">
            <a:avLst/>
          </a:prstGeom>
        </p:spPr>
        <p:txBody>
          <a:bodyPr lIns="19359" tIns="19359" rIns="19359" bIns="19359"/>
          <a:lstStyle/>
          <a:p>
            <a:pPr marL="0" defTabSz="915119">
              <a:lnSpc>
                <a:spcPct val="90000"/>
              </a:lnSpc>
              <a:spcBef>
                <a:spcPts val="1000"/>
              </a:spcBef>
              <a:defRPr b="0" sz="1400">
                <a:solidFill>
                  <a:srgbClr val="E7E6E6"/>
                </a:solidFill>
                <a:latin typeface="SB Sans Display"/>
                <a:ea typeface="SB Sans Display"/>
                <a:cs typeface="SB Sans Display"/>
                <a:sym typeface="SB Sans Display"/>
              </a:defRPr>
            </a:pPr>
            <a:r>
              <a:t>Источник </a:t>
            </a:r>
            <a:r>
              <a:rPr>
                <a:solidFill>
                  <a:srgbClr val="9EF354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State of GPT | BRK216HFS </a:t>
            </a:r>
          </a:p>
        </p:txBody>
      </p:sp>
      <p:sp>
        <p:nvSpPr>
          <p:cNvPr id="673" name="Источник State of GPT | BRK216HFS"/>
          <p:cNvSpPr txBox="1"/>
          <p:nvPr/>
        </p:nvSpPr>
        <p:spPr>
          <a:xfrm>
            <a:off x="6526637" y="4845761"/>
            <a:ext cx="2279013" cy="28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359" tIns="19359" rIns="19359" bIns="19359">
            <a:normAutofit fontScale="100000" lnSpcReduction="0"/>
          </a:bodyPr>
          <a:lstStyle>
            <a:lvl1pPr defTabSz="915119">
              <a:lnSpc>
                <a:spcPct val="90000"/>
              </a:lnSpc>
              <a:spcBef>
                <a:spcPts val="1000"/>
              </a:spcBef>
              <a:defRPr>
                <a:solidFill>
                  <a:schemeClr val="accent2">
                    <a:lumOff val="-2588"/>
                  </a:schemeClr>
                </a:solidFill>
                <a:uFill>
                  <a:solidFill>
                    <a:srgbClr val="0000FF"/>
                  </a:solidFill>
                </a:uFill>
                <a:latin typeface="SB Sans Display"/>
                <a:ea typeface="SB Sans Display"/>
                <a:cs typeface="SB Sans Display"/>
                <a:sym typeface="SB Sans Display"/>
                <a:hlinkClick r:id="rId3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E7E6E6"/>
                </a:solidFill>
                <a:uFillTx/>
              </a:defRPr>
            </a:pPr>
            <a:r>
              <a:rPr>
                <a:solidFill>
                  <a:schemeClr val="accent2">
                    <a:lumOff val="-2588"/>
                  </a:schemeClr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State of GPT | BRK216HFS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caling Law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Scaling Laws</a:t>
            </a:r>
          </a:p>
        </p:txBody>
      </p:sp>
      <p:sp>
        <p:nvSpPr>
          <p:cNvPr id="676" name="Google Shape;252;g2b3f12a4dd9_0_562"/>
          <p:cNvSpPr txBox="1"/>
          <p:nvPr>
            <p:ph type="body" idx="21"/>
          </p:nvPr>
        </p:nvSpPr>
        <p:spPr>
          <a:xfrm>
            <a:off x="780019" y="910234"/>
            <a:ext cx="7583962" cy="61369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1700"/>
              </a:spcBef>
              <a:buClrTx/>
              <a:buSzTx/>
              <a:buFontTx/>
              <a:buNone/>
            </a:lvl1pPr>
          </a:lstStyle>
          <a:p>
            <a:pPr/>
            <a:r>
              <a:t>Как меняется качество модели в зависимости от затраченных вычислений? | размера корпуса данных? | размера модели?</a:t>
            </a:r>
          </a:p>
        </p:txBody>
      </p:sp>
      <p:pic>
        <p:nvPicPr>
          <p:cNvPr id="677" name="вставленный-фильм.png" descr="вставленный-филь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61198"/>
            <a:ext cx="9144001" cy="2826565"/>
          </a:xfrm>
          <a:prstGeom prst="rect">
            <a:avLst/>
          </a:prstGeom>
          <a:ln w="12700">
            <a:miter lim="400000"/>
          </a:ln>
        </p:spPr>
      </p:pic>
      <p:sp>
        <p:nvSpPr>
          <p:cNvPr id="678" name="https://arxiv.org/pdf/2001.08361.pdf"/>
          <p:cNvSpPr txBox="1"/>
          <p:nvPr/>
        </p:nvSpPr>
        <p:spPr>
          <a:xfrm>
            <a:off x="6127264" y="4734290"/>
            <a:ext cx="2796816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https://arxiv.org/pdf/2001.08361.pdf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Обучение вычислительно-оптимальных языковых моделей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9808">
              <a:defRPr sz="2296"/>
            </a:lvl1pPr>
          </a:lstStyle>
          <a:p>
            <a:pPr/>
            <a:r>
              <a:t>Обучение вычислительно-оптимальных языковых моделей</a:t>
            </a:r>
          </a:p>
        </p:txBody>
      </p:sp>
      <p:sp>
        <p:nvSpPr>
          <p:cNvPr id="681" name="Google Shape;252;g2b3f12a4dd9_0_562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indent="-279400">
              <a:lnSpc>
                <a:spcPct val="90000"/>
              </a:lnSpc>
              <a:spcBef>
                <a:spcPts val="1700"/>
              </a:spcBef>
              <a:buClr>
                <a:srgbClr val="000000"/>
              </a:buClr>
            </a:pPr>
          </a:p>
        </p:txBody>
      </p:sp>
      <p:pic>
        <p:nvPicPr>
          <p:cNvPr id="682" name="вставленный-фильм.png" descr="вставленный-филь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2399" y="1236540"/>
            <a:ext cx="8239202" cy="3170343"/>
          </a:xfrm>
          <a:prstGeom prst="rect">
            <a:avLst/>
          </a:prstGeom>
          <a:ln w="12700">
            <a:miter lim="400000"/>
          </a:ln>
        </p:spPr>
      </p:pic>
      <p:sp>
        <p:nvSpPr>
          <p:cNvPr id="683" name="https://arxiv.org/pdf/2203.15556.pdf"/>
          <p:cNvSpPr txBox="1"/>
          <p:nvPr/>
        </p:nvSpPr>
        <p:spPr>
          <a:xfrm>
            <a:off x="5962322" y="4778029"/>
            <a:ext cx="2796816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https://arxiv.org/pdf/2203.15556.pdf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Обучение вычислительно-оптимальных языковых моделей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9808">
              <a:defRPr sz="2296"/>
            </a:lvl1pPr>
          </a:lstStyle>
          <a:p>
            <a:pPr/>
            <a:r>
              <a:t>Обучение вычислительно-оптимальных языковых моделей</a:t>
            </a:r>
          </a:p>
        </p:txBody>
      </p:sp>
      <p:sp>
        <p:nvSpPr>
          <p:cNvPr id="686" name="Google Shape;252;g2b3f12a4dd9_0_562"/>
          <p:cNvSpPr txBox="1"/>
          <p:nvPr>
            <p:ph type="body" idx="21"/>
          </p:nvPr>
        </p:nvSpPr>
        <p:spPr>
          <a:xfrm>
            <a:off x="452399" y="938691"/>
            <a:ext cx="8239202" cy="4505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lnSpc>
                <a:spcPct val="90000"/>
              </a:lnSpc>
              <a:spcBef>
                <a:spcPts val="1700"/>
              </a:spcBef>
              <a:buClrTx/>
              <a:buSzTx/>
              <a:buFontTx/>
              <a:buNone/>
            </a:lvl1pPr>
          </a:lstStyle>
          <a:p>
            <a:pPr/>
            <a:r>
              <a:t>Лучше использовать модели, которые меньше GPT-3, но обучались дольше</a:t>
            </a:r>
          </a:p>
        </p:txBody>
      </p:sp>
      <p:sp>
        <p:nvSpPr>
          <p:cNvPr id="687" name="https://arxiv.org/pdf/2203.15556.pdf"/>
          <p:cNvSpPr txBox="1"/>
          <p:nvPr/>
        </p:nvSpPr>
        <p:spPr>
          <a:xfrm>
            <a:off x="5962322" y="4778029"/>
            <a:ext cx="2796816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https://arxiv.org/pdf/2203.15556.pdf</a:t>
            </a:r>
          </a:p>
        </p:txBody>
      </p:sp>
      <p:pic>
        <p:nvPicPr>
          <p:cNvPr id="688" name="вставленный-фильм.png" descr="вставленный-филь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8835" y="1611769"/>
            <a:ext cx="7426330" cy="2943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Представление в памяти чисел с плавающей точкой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Представление в памяти чисел с плавающей точкой</a:t>
            </a:r>
          </a:p>
        </p:txBody>
      </p:sp>
      <p:pic>
        <p:nvPicPr>
          <p:cNvPr id="691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143"/>
          <a:stretch>
            <a:fillRect/>
          </a:stretch>
        </p:blipFill>
        <p:spPr>
          <a:xfrm>
            <a:off x="1443434" y="1108707"/>
            <a:ext cx="6257283" cy="32249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Представление в памяти чисел с плавающей точкой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Представление в памяти чисел с плавающей точкой</a:t>
            </a:r>
          </a:p>
        </p:txBody>
      </p:sp>
      <p:pic>
        <p:nvPicPr>
          <p:cNvPr id="694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2724" y="1030775"/>
            <a:ext cx="6918552" cy="36484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Обучение в режиме Mixed-Preci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Обучение в режиме Mixed-Precision</a:t>
            </a:r>
          </a:p>
        </p:txBody>
      </p:sp>
      <p:sp>
        <p:nvSpPr>
          <p:cNvPr id="697" name="Google Shape;252;g2b3f12a4dd9_0_562"/>
          <p:cNvSpPr txBox="1"/>
          <p:nvPr>
            <p:ph type="body" idx="21"/>
          </p:nvPr>
        </p:nvSpPr>
        <p:spPr>
          <a:xfrm>
            <a:off x="452399" y="1023750"/>
            <a:ext cx="8239202" cy="23213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233412" indent="-233412" defTabSz="886968">
              <a:lnSpc>
                <a:spcPct val="90000"/>
              </a:lnSpc>
              <a:spcBef>
                <a:spcPts val="1600"/>
              </a:spcBef>
              <a:buClrTx/>
              <a:buSzPct val="100000"/>
              <a:buFontTx/>
              <a:buAutoNum type="arabicPeriod" startAt="1"/>
              <a:defRPr sz="1746"/>
            </a:pPr>
            <a:r>
              <a:t>Конвертация весов в FP16</a:t>
            </a:r>
          </a:p>
          <a:p>
            <a:pPr marL="233412" indent="-233412" defTabSz="886968">
              <a:lnSpc>
                <a:spcPct val="90000"/>
              </a:lnSpc>
              <a:spcBef>
                <a:spcPts val="1600"/>
              </a:spcBef>
              <a:buClrTx/>
              <a:buSzPct val="100000"/>
              <a:buFontTx/>
              <a:buAutoNum type="arabicPeriod" startAt="1"/>
              <a:defRPr sz="1746"/>
            </a:pPr>
            <a:r>
              <a:t>Вычисление градиентов</a:t>
            </a:r>
          </a:p>
          <a:p>
            <a:pPr marL="233412" indent="-233412" defTabSz="886968">
              <a:lnSpc>
                <a:spcPct val="90000"/>
              </a:lnSpc>
              <a:spcBef>
                <a:spcPts val="1600"/>
              </a:spcBef>
              <a:buClrTx/>
              <a:buSzPct val="100000"/>
              <a:buFontTx/>
              <a:buAutoNum type="arabicPeriod" startAt="1"/>
              <a:defRPr sz="1746"/>
            </a:pPr>
            <a:r>
              <a:t>Конвертация градиентов в FP32</a:t>
            </a:r>
          </a:p>
          <a:p>
            <a:pPr marL="233412" indent="-233412" defTabSz="886968">
              <a:lnSpc>
                <a:spcPct val="90000"/>
              </a:lnSpc>
              <a:spcBef>
                <a:spcPts val="1600"/>
              </a:spcBef>
              <a:buClrTx/>
              <a:buSzPct val="100000"/>
              <a:buFontTx/>
              <a:buAutoNum type="arabicPeriod" startAt="1"/>
              <a:defRPr sz="1746"/>
            </a:pPr>
            <a:r>
              <a:t>Масштарибование весов на learning_rate и обновление весов</a:t>
            </a:r>
          </a:p>
          <a:p>
            <a:pPr marL="233412" indent="-233412" defTabSz="886968">
              <a:lnSpc>
                <a:spcPct val="90000"/>
              </a:lnSpc>
              <a:spcBef>
                <a:spcPts val="1600"/>
              </a:spcBef>
              <a:buClrTx/>
              <a:buSzPct val="100000"/>
              <a:buFontTx/>
              <a:buAutoNum type="arabicPeriod" startAt="1"/>
              <a:defRPr sz="1746"/>
            </a:pPr>
            <a:r>
              <a:t>Обновляем исходные FP32 веса значениями, полученными на предыдущем этапе</a:t>
            </a:r>
          </a:p>
        </p:txBody>
      </p:sp>
      <p:pic>
        <p:nvPicPr>
          <p:cNvPr id="698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3232" y="3426711"/>
            <a:ext cx="4997536" cy="16560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Сравнение скорости обучения в разных режимах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pPr/>
            <a:r>
              <a:t>Сравнение скорости обучения в разных режимах</a:t>
            </a:r>
          </a:p>
        </p:txBody>
      </p:sp>
      <p:pic>
        <p:nvPicPr>
          <p:cNvPr id="701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4571" y="1510937"/>
            <a:ext cx="7170112" cy="21216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Представление в памяти чисел с плавающей точкой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2576"/>
            </a:lvl1pPr>
          </a:lstStyle>
          <a:p>
            <a:pPr/>
            <a:r>
              <a:t>Представление в памяти чисел с плавающей точкой</a:t>
            </a:r>
          </a:p>
        </p:txBody>
      </p:sp>
      <p:pic>
        <p:nvPicPr>
          <p:cNvPr id="704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8859" y="1690297"/>
            <a:ext cx="6146282" cy="3293223"/>
          </a:xfrm>
          <a:prstGeom prst="rect">
            <a:avLst/>
          </a:prstGeom>
          <a:ln w="12700">
            <a:miter lim="400000"/>
          </a:ln>
        </p:spPr>
      </p:pic>
      <p:sp>
        <p:nvSpPr>
          <p:cNvPr id="705" name="Google Shape;252;g2b3f12a4dd9_0_562"/>
          <p:cNvSpPr txBox="1"/>
          <p:nvPr/>
        </p:nvSpPr>
        <p:spPr>
          <a:xfrm>
            <a:off x="452399" y="891263"/>
            <a:ext cx="8343727" cy="727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>
            <a:normAutofit fontScale="100000" lnSpcReduction="0"/>
          </a:bodyPr>
          <a:lstStyle/>
          <a:p>
            <a:pPr defTabSz="621791">
              <a:lnSpc>
                <a:spcPct val="90000"/>
              </a:lnSpc>
              <a:spcBef>
                <a:spcPts val="1100"/>
              </a:spcBef>
              <a:defRPr sz="1224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Данных формат поддерживается далеко не всеми видеокартами, поэтому его поддержку можно проверить выполнив команду:</a:t>
            </a:r>
          </a:p>
          <a:p>
            <a:pPr algn="ctr" defTabSz="621791">
              <a:lnSpc>
                <a:spcPct val="90000"/>
              </a:lnSpc>
              <a:spcBef>
                <a:spcPts val="1100"/>
              </a:spcBef>
              <a:defRPr sz="1224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torch.cuda.is_bf16_supported()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271;p14"/>
          <p:cNvSpPr txBox="1"/>
          <p:nvPr>
            <p:ph type="body" idx="1"/>
          </p:nvPr>
        </p:nvSpPr>
        <p:spPr>
          <a:xfrm>
            <a:off x="229875" y="730150"/>
            <a:ext cx="7443600" cy="31533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000"/>
              </a:spcBef>
              <a:buFontTx/>
              <a:buAutoNum type="arabicPeriod" startAt="1"/>
            </a:pPr>
            <a:r>
              <a:t>Задача суммаризации текстов и ее разновидности</a:t>
            </a:r>
          </a:p>
          <a:p>
            <a:pPr>
              <a:spcBef>
                <a:spcPts val="1000"/>
              </a:spcBef>
              <a:buFontTx/>
              <a:buAutoNum type="arabicPeriod" startAt="1"/>
            </a:pPr>
            <a:r>
              <a:t>Методы решения задач суммаризации</a:t>
            </a:r>
          </a:p>
          <a:p>
            <a:pPr>
              <a:spcBef>
                <a:spcPts val="1000"/>
              </a:spcBef>
              <a:buFontTx/>
              <a:buAutoNum type="arabicPeriod" startAt="1"/>
            </a:pPr>
            <a:r>
              <a:t>Метрики для оценки суммаризации текстов</a:t>
            </a:r>
          </a:p>
          <a:p>
            <a:pPr>
              <a:spcBef>
                <a:spcPts val="1000"/>
              </a:spcBef>
              <a:buFontTx/>
              <a:buAutoNum type="arabicPeriod" startAt="1"/>
            </a:pPr>
            <a:r>
              <a:t>RLHF</a:t>
            </a:r>
          </a:p>
          <a:p>
            <a:pPr>
              <a:spcBef>
                <a:spcPts val="1000"/>
              </a:spcBef>
              <a:buFontTx/>
              <a:buAutoNum type="arabicPeriod" startAt="1"/>
            </a:pPr>
            <a:r>
              <a:t>Методы оптимизации обучения больших языковых моделей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Сравнение скорости обучения в разных режимах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pPr/>
            <a:r>
              <a:t>Сравнение скорости обучения в разных режимах</a:t>
            </a:r>
          </a:p>
        </p:txBody>
      </p:sp>
      <p:pic>
        <p:nvPicPr>
          <p:cNvPr id="708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3132" y="1345046"/>
            <a:ext cx="7357736" cy="30896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Инференс моделей в режиме пониженной точности"/>
          <p:cNvSpPr txBox="1"/>
          <p:nvPr>
            <p:ph type="title"/>
          </p:nvPr>
        </p:nvSpPr>
        <p:spPr>
          <a:xfrm>
            <a:off x="452399" y="594522"/>
            <a:ext cx="8239202" cy="537301"/>
          </a:xfrm>
          <a:prstGeom prst="rect">
            <a:avLst/>
          </a:prstGeom>
        </p:spPr>
        <p:txBody>
          <a:bodyPr/>
          <a:lstStyle>
            <a:lvl1pPr defTabSz="850391">
              <a:defRPr sz="2604"/>
            </a:lvl1pPr>
          </a:lstStyle>
          <a:p>
            <a:pPr/>
            <a:r>
              <a:t>Инференс моделей в режиме пониженной точности</a:t>
            </a:r>
          </a:p>
        </p:txBody>
      </p:sp>
      <p:pic>
        <p:nvPicPr>
          <p:cNvPr id="711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6468" y="1585511"/>
            <a:ext cx="7451064" cy="24542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Стоит ли использовать Transformer`ные модел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Стоит ли использовать Transformer`ные модели</a:t>
            </a:r>
          </a:p>
        </p:txBody>
      </p:sp>
      <p:sp>
        <p:nvSpPr>
          <p:cNvPr id="714" name="Google Shape;252;g2b3f12a4dd9_0_562"/>
          <p:cNvSpPr txBox="1"/>
          <p:nvPr>
            <p:ph type="body" idx="21"/>
          </p:nvPr>
        </p:nvSpPr>
        <p:spPr>
          <a:xfrm>
            <a:off x="452399" y="1039029"/>
            <a:ext cx="8239202" cy="38398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342900" indent="-209550" defTabSz="685800">
              <a:lnSpc>
                <a:spcPct val="90000"/>
              </a:lnSpc>
              <a:spcBef>
                <a:spcPts val="1200"/>
              </a:spcBef>
              <a:buClr>
                <a:srgbClr val="000000"/>
              </a:buClr>
              <a:buSzPts val="1300"/>
              <a:defRPr sz="1350"/>
            </a:pPr>
            <a:r>
              <a:t>Да, если:</a:t>
            </a:r>
          </a:p>
          <a:p>
            <a:pPr marL="476250" indent="-209550" defTabSz="685800">
              <a:lnSpc>
                <a:spcPct val="90000"/>
              </a:lnSpc>
              <a:spcBef>
                <a:spcPts val="1200"/>
              </a:spcBef>
              <a:buClr>
                <a:srgbClr val="000000"/>
              </a:buClr>
              <a:buSzPts val="1300"/>
              <a:defRPr sz="1350"/>
            </a:pPr>
            <a:r>
              <a:t>Есть предобученная модель для вашего языка и задачи (или похожей задачи) </a:t>
            </a:r>
          </a:p>
          <a:p>
            <a:pPr marL="476250" indent="-209550" defTabSz="685800">
              <a:lnSpc>
                <a:spcPct val="90000"/>
              </a:lnSpc>
              <a:spcBef>
                <a:spcPts val="1200"/>
              </a:spcBef>
              <a:buClr>
                <a:srgbClr val="000000"/>
              </a:buClr>
              <a:buSzPts val="1300"/>
              <a:defRPr sz="1350"/>
            </a:pPr>
            <a:r>
              <a:t>У вас небольшой обучающий корпус, и/или вы хотите получить его обобщенное представление</a:t>
            </a:r>
          </a:p>
          <a:p>
            <a:pPr marL="476250" indent="-209550" defTabSz="685800">
              <a:lnSpc>
                <a:spcPct val="90000"/>
              </a:lnSpc>
              <a:spcBef>
                <a:spcPts val="1200"/>
              </a:spcBef>
              <a:buClr>
                <a:srgbClr val="000000"/>
              </a:buClr>
              <a:buSzPts val="1300"/>
              <a:defRPr sz="1350"/>
            </a:pPr>
            <a:r>
              <a:t>Ваша задача - генерация естественного языка, и у вас нет ограничений на шаблоны ответов*</a:t>
            </a:r>
          </a:p>
          <a:p>
            <a:pPr marL="342900" indent="-209550" defTabSz="685800">
              <a:lnSpc>
                <a:spcPct val="90000"/>
              </a:lnSpc>
              <a:spcBef>
                <a:spcPts val="1200"/>
              </a:spcBef>
              <a:buClr>
                <a:srgbClr val="000000"/>
              </a:buClr>
              <a:buSzPts val="1300"/>
              <a:defRPr sz="1350"/>
            </a:pPr>
            <a:r>
              <a:t>Возможно нет, если:</a:t>
            </a:r>
          </a:p>
          <a:p>
            <a:pPr marL="476250" indent="-209550" defTabSz="685800">
              <a:lnSpc>
                <a:spcPct val="90000"/>
              </a:lnSpc>
              <a:spcBef>
                <a:spcPts val="1200"/>
              </a:spcBef>
              <a:buClr>
                <a:srgbClr val="000000"/>
              </a:buClr>
              <a:buSzPts val="1300"/>
              <a:defRPr sz="1350"/>
            </a:pPr>
            <a:r>
              <a:t>Ваша задача может быть решена с помощью правил или ключевых слов</a:t>
            </a:r>
          </a:p>
          <a:p>
            <a:pPr marL="476250" indent="-209550" defTabSz="685800">
              <a:lnSpc>
                <a:spcPct val="90000"/>
              </a:lnSpc>
              <a:spcBef>
                <a:spcPts val="1200"/>
              </a:spcBef>
              <a:buClr>
                <a:srgbClr val="000000"/>
              </a:buClr>
              <a:buSzPts val="1300"/>
              <a:defRPr sz="1350"/>
            </a:pPr>
            <a:r>
              <a:t>Вам нужен быстрый (&lt; 10 мс) инференс без GPU</a:t>
            </a:r>
          </a:p>
          <a:p>
            <a:pPr marL="476250" indent="-209550" defTabSz="685800">
              <a:lnSpc>
                <a:spcPct val="90000"/>
              </a:lnSpc>
              <a:spcBef>
                <a:spcPts val="1200"/>
              </a:spcBef>
              <a:buClr>
                <a:srgbClr val="000000"/>
              </a:buClr>
              <a:buSzPts val="1300"/>
              <a:defRPr sz="1350"/>
            </a:pPr>
            <a:r>
              <a:t>Вам нужно быстрое обучение без графического процессора</a:t>
            </a:r>
          </a:p>
          <a:p>
            <a:pPr marL="476250" indent="-209550" defTabSz="685800">
              <a:lnSpc>
                <a:spcPct val="90000"/>
              </a:lnSpc>
              <a:spcBef>
                <a:spcPts val="1200"/>
              </a:spcBef>
              <a:buClr>
                <a:srgbClr val="000000"/>
              </a:buClr>
              <a:buSzPts val="1300"/>
              <a:defRPr sz="1350"/>
            </a:pPr>
            <a:r>
              <a:t>Вам нужно обрабатывать очень длинные тексты, не разбивая их на части*</a:t>
            </a:r>
          </a:p>
          <a:p>
            <a:pPr marL="476250" indent="-209550" defTabSz="685800">
              <a:lnSpc>
                <a:spcPct val="90000"/>
              </a:lnSpc>
              <a:spcBef>
                <a:spcPts val="1200"/>
              </a:spcBef>
              <a:buClr>
                <a:srgbClr val="000000"/>
              </a:buClr>
              <a:buSzPts val="1300"/>
              <a:defRPr sz="1350"/>
            </a:pPr>
            <a:r>
              <a:t>У вас есть строгие ограничения по памяти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817;g2b3f12a4dd9_0_568"/>
          <p:cNvSpPr txBox="1"/>
          <p:nvPr>
            <p:ph type="body" idx="1"/>
          </p:nvPr>
        </p:nvSpPr>
        <p:spPr>
          <a:xfrm>
            <a:off x="224774" y="1074800"/>
            <a:ext cx="8742002" cy="3875100"/>
          </a:xfrm>
          <a:prstGeom prst="rect">
            <a:avLst/>
          </a:prstGeom>
        </p:spPr>
        <p:txBody>
          <a:bodyPr/>
          <a:lstStyle/>
          <a:p>
            <a:pPr marL="469900" indent="-355600">
              <a:lnSpc>
                <a:spcPct val="150000"/>
              </a:lnSpc>
            </a:pPr>
            <a:r>
              <a:t>Познакомились с задачей суммаризации</a:t>
            </a:r>
          </a:p>
          <a:p>
            <a:pPr marL="469900" indent="-355600">
              <a:lnSpc>
                <a:spcPct val="150000"/>
              </a:lnSpc>
            </a:pPr>
            <a:r>
              <a:t>Изучили методы автоматической и ручной оценки качества задачи суммаризации</a:t>
            </a:r>
          </a:p>
          <a:p>
            <a:pPr>
              <a:lnSpc>
                <a:spcPct val="150000"/>
              </a:lnSpc>
            </a:pPr>
            <a:r>
              <a:t>Изучили современные подходы к созданию ассистентов на основе LLM</a:t>
            </a:r>
          </a:p>
          <a:p>
            <a:pPr>
              <a:lnSpc>
                <a:spcPct val="150000"/>
              </a:lnSpc>
            </a:pPr>
            <a:r>
              <a:t>Изучили способы оценки эффективности обучения LLM</a:t>
            </a:r>
          </a:p>
          <a:p>
            <a:pPr>
              <a:lnSpc>
                <a:spcPct val="150000"/>
              </a:lnSpc>
            </a:pPr>
            <a:r>
              <a:t>Рассмотрели варианты снижения размеренности чисел с плавающей точкой</a:t>
            </a:r>
          </a:p>
        </p:txBody>
      </p:sp>
      <p:sp>
        <p:nvSpPr>
          <p:cNvPr id="717" name="Google Shape;818;g2b3f12a4dd9_0_568"/>
          <p:cNvSpPr txBox="1"/>
          <p:nvPr>
            <p:ph type="title"/>
          </p:nvPr>
        </p:nvSpPr>
        <p:spPr>
          <a:xfrm>
            <a:off x="224774" y="216699"/>
            <a:ext cx="8559301" cy="572702"/>
          </a:xfrm>
          <a:prstGeom prst="rect">
            <a:avLst/>
          </a:prstGeom>
        </p:spPr>
        <p:txBody>
          <a:bodyPr/>
          <a:lstStyle/>
          <a:p>
            <a:pPr/>
            <a:r>
              <a:t>Итоги занятия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823;p69"/>
          <p:cNvSpPr txBox="1"/>
          <p:nvPr>
            <p:ph type="title"/>
          </p:nvPr>
        </p:nvSpPr>
        <p:spPr>
          <a:xfrm>
            <a:off x="209450" y="175725"/>
            <a:ext cx="6180000" cy="1931699"/>
          </a:xfrm>
          <a:prstGeom prst="rect">
            <a:avLst/>
          </a:prstGeom>
        </p:spPr>
        <p:txBody>
          <a:bodyPr/>
          <a:lstStyle/>
          <a:p>
            <a:pPr/>
            <a:r>
              <a:t>Спасибо</a:t>
            </a:r>
          </a:p>
          <a:p>
            <a:pPr/>
            <a:r>
              <a:t>за внимание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Виды суммаризаци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Виды суммаризации</a:t>
            </a:r>
          </a:p>
        </p:txBody>
      </p:sp>
      <p:sp>
        <p:nvSpPr>
          <p:cNvPr id="587" name="Нажмите дважды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88" name="Google Shape;252;g2b3f12a4dd9_0_562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indent="-279400">
              <a:lnSpc>
                <a:spcPct val="90000"/>
              </a:lnSpc>
              <a:spcBef>
                <a:spcPts val="1700"/>
              </a:spcBef>
              <a:buClr>
                <a:srgbClr val="000000"/>
              </a:buClr>
            </a:pPr>
          </a:p>
        </p:txBody>
      </p:sp>
      <p:pic>
        <p:nvPicPr>
          <p:cNvPr id="589" name="telegram-cloud-photo-size-2-5359407333689645493-y.jpg" descr="telegram-cloud-photo-size-2-5359407333689645493-y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8835" y="1099878"/>
            <a:ext cx="7886330" cy="30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Виды суммаризаци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Виды суммаризации</a:t>
            </a:r>
          </a:p>
        </p:txBody>
      </p:sp>
      <p:sp>
        <p:nvSpPr>
          <p:cNvPr id="592" name="Нажмите дважды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93" name="Google Shape;252;g2b3f12a4dd9_0_562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indent="-279400">
              <a:lnSpc>
                <a:spcPct val="90000"/>
              </a:lnSpc>
              <a:spcBef>
                <a:spcPts val="1700"/>
              </a:spcBef>
              <a:buClr>
                <a:srgbClr val="000000"/>
              </a:buClr>
            </a:pPr>
          </a:p>
        </p:txBody>
      </p:sp>
      <p:pic>
        <p:nvPicPr>
          <p:cNvPr id="594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3833" y="1202741"/>
            <a:ext cx="7496334" cy="30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Экстрактивная суммаризация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Экстрактивная суммаризация</a:t>
            </a:r>
          </a:p>
        </p:txBody>
      </p:sp>
      <p:sp>
        <p:nvSpPr>
          <p:cNvPr id="597" name="Нажмите дважды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98" name="Google Shape;252;g2b3f12a4dd9_0_562"/>
          <p:cNvSpPr txBox="1"/>
          <p:nvPr>
            <p:ph type="body" idx="21"/>
          </p:nvPr>
        </p:nvSpPr>
        <p:spPr>
          <a:xfrm>
            <a:off x="310155" y="1842520"/>
            <a:ext cx="3936500" cy="193273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1700"/>
              </a:spcBef>
              <a:buClrTx/>
              <a:buSzTx/>
              <a:buFontTx/>
              <a:buNone/>
            </a:lvl1pPr>
          </a:lstStyle>
          <a:p>
            <a:pPr/>
            <a:r>
              <a:t>Экстрактивная суммаризация выбирает предложения из текстового корпуса, которые лучше всего его представляют, и упорядочивают их, чтобы сформировать репрезентативную выжимку текста.</a:t>
            </a:r>
          </a:p>
        </p:txBody>
      </p:sp>
      <p:pic>
        <p:nvPicPr>
          <p:cNvPr id="599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9652" y="1712699"/>
            <a:ext cx="4657698" cy="21923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Виды экстактивной суммаризаци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Виды экстактивной суммаризации</a:t>
            </a:r>
          </a:p>
        </p:txBody>
      </p:sp>
      <p:sp>
        <p:nvSpPr>
          <p:cNvPr id="602" name="Нажмите дважды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03" name="Google Shape;252;g2b3f12a4dd9_0_562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indent="-279400">
              <a:lnSpc>
                <a:spcPct val="90000"/>
              </a:lnSpc>
              <a:spcBef>
                <a:spcPts val="1700"/>
              </a:spcBef>
              <a:buClr>
                <a:srgbClr val="000000"/>
              </a:buClr>
            </a:pPr>
            <a:r>
              <a:t>Статистические методы на основе частотности слов (Unsupervised)</a:t>
            </a:r>
          </a:p>
          <a:p>
            <a:pPr indent="-279400">
              <a:lnSpc>
                <a:spcPct val="90000"/>
              </a:lnSpc>
              <a:spcBef>
                <a:spcPts val="1700"/>
              </a:spcBef>
              <a:buClr>
                <a:srgbClr val="000000"/>
              </a:buClr>
            </a:pPr>
            <a:r>
              <a:t>TextRank (Unsupervised)</a:t>
            </a:r>
          </a:p>
          <a:p>
            <a:pPr indent="-279400">
              <a:lnSpc>
                <a:spcPct val="90000"/>
              </a:lnSpc>
              <a:spcBef>
                <a:spcPts val="1700"/>
              </a:spcBef>
              <a:buClr>
                <a:srgbClr val="000000"/>
              </a:buClr>
            </a:pPr>
            <a:r>
              <a:t>Sentence embeddings with clustering (Unsupervised)</a:t>
            </a:r>
          </a:p>
          <a:p>
            <a:pPr indent="-279400">
              <a:lnSpc>
                <a:spcPct val="90000"/>
              </a:lnSpc>
              <a:spcBef>
                <a:spcPts val="1700"/>
              </a:spcBef>
              <a:buClr>
                <a:srgbClr val="000000"/>
              </a:buClr>
            </a:pPr>
            <a:r>
              <a:t>Sentence classification (Supervised)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Виды экстактивной суммаризации (Stat-based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Виды экстактивной суммаризации (Stat-based)</a:t>
            </a:r>
          </a:p>
        </p:txBody>
      </p:sp>
      <p:sp>
        <p:nvSpPr>
          <p:cNvPr id="606" name="Нажмите дважды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07" name="Google Shape;252;g2b3f12a4dd9_0_562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indent="-279400">
              <a:lnSpc>
                <a:spcPct val="90000"/>
              </a:lnSpc>
              <a:spcBef>
                <a:spcPts val="1700"/>
              </a:spcBef>
              <a:buClr>
                <a:srgbClr val="000000"/>
              </a:buClr>
            </a:pPr>
          </a:p>
        </p:txBody>
      </p:sp>
      <p:pic>
        <p:nvPicPr>
          <p:cNvPr id="608" name="вставленный-фильм.png" descr="вставленный-филь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49" y="1180151"/>
            <a:ext cx="8572501" cy="323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Виды экстактивной суммаризации (TextRank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Виды экстактивной суммаризации (TextRank)</a:t>
            </a:r>
          </a:p>
        </p:txBody>
      </p:sp>
      <p:sp>
        <p:nvSpPr>
          <p:cNvPr id="611" name="Нажмите дважды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12" name="Google Shape;252;g2b3f12a4dd9_0_562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indent="-279400">
              <a:lnSpc>
                <a:spcPct val="90000"/>
              </a:lnSpc>
              <a:spcBef>
                <a:spcPts val="1700"/>
              </a:spcBef>
              <a:buClr>
                <a:srgbClr val="000000"/>
              </a:buClr>
            </a:pPr>
          </a:p>
        </p:txBody>
      </p:sp>
      <p:pic>
        <p:nvPicPr>
          <p:cNvPr id="613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9186" y="975855"/>
            <a:ext cx="7305628" cy="3327086"/>
          </a:xfrm>
          <a:prstGeom prst="rect">
            <a:avLst/>
          </a:prstGeom>
          <a:ln w="12700">
            <a:miter lim="400000"/>
          </a:ln>
        </p:spPr>
      </p:pic>
      <p:sp>
        <p:nvSpPr>
          <p:cNvPr id="614" name="https://web.eecs.umich.edu/~mihalcea/papers/mihalcea.emnlp04.pdf"/>
          <p:cNvSpPr txBox="1"/>
          <p:nvPr/>
        </p:nvSpPr>
        <p:spPr>
          <a:xfrm>
            <a:off x="3515481" y="4787514"/>
            <a:ext cx="5413984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https://web.eecs.umich.edu/~mihalcea/papers/mihalcea.emnlp04.pdf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F+Пуск(семинары)">
  <a:themeElements>
    <a:clrScheme name="SF+Пуск(семинары)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F+Пуск(семинары)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F+Пуск(семинары)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F+Пуск(семинары)">
  <a:themeElements>
    <a:clrScheme name="SF+Пуск(семинары)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F+Пуск(семинары)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F+Пуск(семинары)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